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 id="2147483755" r:id="rId2"/>
    <p:sldMasterId id="2147483918" r:id="rId3"/>
    <p:sldMasterId id="2147483945" r:id="rId4"/>
  </p:sldMasterIdLst>
  <p:notesMasterIdLst>
    <p:notesMasterId r:id="rId42"/>
  </p:notesMasterIdLst>
  <p:sldIdLst>
    <p:sldId id="389" r:id="rId5"/>
    <p:sldId id="420" r:id="rId6"/>
    <p:sldId id="408" r:id="rId7"/>
    <p:sldId id="410" r:id="rId8"/>
    <p:sldId id="411" r:id="rId9"/>
    <p:sldId id="412" r:id="rId10"/>
    <p:sldId id="414" r:id="rId11"/>
    <p:sldId id="421" r:id="rId12"/>
    <p:sldId id="425" r:id="rId13"/>
    <p:sldId id="426" r:id="rId14"/>
    <p:sldId id="423" r:id="rId15"/>
    <p:sldId id="424" r:id="rId16"/>
    <p:sldId id="418" r:id="rId17"/>
    <p:sldId id="422" r:id="rId18"/>
    <p:sldId id="428" r:id="rId19"/>
    <p:sldId id="429" r:id="rId20"/>
    <p:sldId id="436" r:id="rId21"/>
    <p:sldId id="437" r:id="rId22"/>
    <p:sldId id="430" r:id="rId23"/>
    <p:sldId id="392" r:id="rId24"/>
    <p:sldId id="394" r:id="rId25"/>
    <p:sldId id="395" r:id="rId26"/>
    <p:sldId id="399" r:id="rId27"/>
    <p:sldId id="396" r:id="rId28"/>
    <p:sldId id="397" r:id="rId29"/>
    <p:sldId id="400" r:id="rId30"/>
    <p:sldId id="401" r:id="rId31"/>
    <p:sldId id="402" r:id="rId32"/>
    <p:sldId id="403" r:id="rId33"/>
    <p:sldId id="404" r:id="rId34"/>
    <p:sldId id="405" r:id="rId35"/>
    <p:sldId id="431" r:id="rId36"/>
    <p:sldId id="432" r:id="rId37"/>
    <p:sldId id="433" r:id="rId38"/>
    <p:sldId id="434" r:id="rId39"/>
    <p:sldId id="435" r:id="rId40"/>
    <p:sldId id="388" r:id="rId41"/>
  </p:sldIdLst>
  <p:sldSz cx="9144000" cy="5143500" type="screen16x9"/>
  <p:notesSz cx="6858000" cy="9144000"/>
  <p:defaultTextStyle>
    <a:defPPr>
      <a:defRPr lang="en-US"/>
    </a:defPPr>
    <a:lvl1pPr marL="0" algn="l" defTabSz="342865" rtl="0" eaLnBrk="1" latinLnBrk="0" hangingPunct="1">
      <a:defRPr sz="1350" kern="1200">
        <a:solidFill>
          <a:schemeClr val="tx1"/>
        </a:solidFill>
        <a:latin typeface="+mn-lt"/>
        <a:ea typeface="+mn-ea"/>
        <a:cs typeface="+mn-cs"/>
      </a:defRPr>
    </a:lvl1pPr>
    <a:lvl2pPr marL="342865" algn="l" defTabSz="342865" rtl="0" eaLnBrk="1" latinLnBrk="0" hangingPunct="1">
      <a:defRPr sz="1350" kern="1200">
        <a:solidFill>
          <a:schemeClr val="tx1"/>
        </a:solidFill>
        <a:latin typeface="+mn-lt"/>
        <a:ea typeface="+mn-ea"/>
        <a:cs typeface="+mn-cs"/>
      </a:defRPr>
    </a:lvl2pPr>
    <a:lvl3pPr marL="685729" algn="l" defTabSz="342865" rtl="0" eaLnBrk="1" latinLnBrk="0" hangingPunct="1">
      <a:defRPr sz="1350" kern="1200">
        <a:solidFill>
          <a:schemeClr val="tx1"/>
        </a:solidFill>
        <a:latin typeface="+mn-lt"/>
        <a:ea typeface="+mn-ea"/>
        <a:cs typeface="+mn-cs"/>
      </a:defRPr>
    </a:lvl3pPr>
    <a:lvl4pPr marL="1028593" algn="l" defTabSz="342865" rtl="0" eaLnBrk="1" latinLnBrk="0" hangingPunct="1">
      <a:defRPr sz="1350" kern="1200">
        <a:solidFill>
          <a:schemeClr val="tx1"/>
        </a:solidFill>
        <a:latin typeface="+mn-lt"/>
        <a:ea typeface="+mn-ea"/>
        <a:cs typeface="+mn-cs"/>
      </a:defRPr>
    </a:lvl4pPr>
    <a:lvl5pPr marL="1371458" algn="l" defTabSz="342865" rtl="0" eaLnBrk="1" latinLnBrk="0" hangingPunct="1">
      <a:defRPr sz="1350" kern="1200">
        <a:solidFill>
          <a:schemeClr val="tx1"/>
        </a:solidFill>
        <a:latin typeface="+mn-lt"/>
        <a:ea typeface="+mn-ea"/>
        <a:cs typeface="+mn-cs"/>
      </a:defRPr>
    </a:lvl5pPr>
    <a:lvl6pPr marL="1714323" algn="l" defTabSz="342865" rtl="0" eaLnBrk="1" latinLnBrk="0" hangingPunct="1">
      <a:defRPr sz="1350" kern="1200">
        <a:solidFill>
          <a:schemeClr val="tx1"/>
        </a:solidFill>
        <a:latin typeface="+mn-lt"/>
        <a:ea typeface="+mn-ea"/>
        <a:cs typeface="+mn-cs"/>
      </a:defRPr>
    </a:lvl6pPr>
    <a:lvl7pPr marL="2057186" algn="l" defTabSz="342865" rtl="0" eaLnBrk="1" latinLnBrk="0" hangingPunct="1">
      <a:defRPr sz="1350" kern="1200">
        <a:solidFill>
          <a:schemeClr val="tx1"/>
        </a:solidFill>
        <a:latin typeface="+mn-lt"/>
        <a:ea typeface="+mn-ea"/>
        <a:cs typeface="+mn-cs"/>
      </a:defRPr>
    </a:lvl7pPr>
    <a:lvl8pPr marL="2400050" algn="l" defTabSz="342865" rtl="0" eaLnBrk="1" latinLnBrk="0" hangingPunct="1">
      <a:defRPr sz="1350" kern="1200">
        <a:solidFill>
          <a:schemeClr val="tx1"/>
        </a:solidFill>
        <a:latin typeface="+mn-lt"/>
        <a:ea typeface="+mn-ea"/>
        <a:cs typeface="+mn-cs"/>
      </a:defRPr>
    </a:lvl8pPr>
    <a:lvl9pPr marL="2742915" algn="l" defTabSz="342865"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4" userDrawn="1">
          <p15:clr>
            <a:srgbClr val="A4A3A4"/>
          </p15:clr>
        </p15:guide>
        <p15:guide id="2" pos="52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E5C"/>
    <a:srgbClr val="C9F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434" autoAdjust="0"/>
  </p:normalViewPr>
  <p:slideViewPr>
    <p:cSldViewPr snapToGrid="0" showGuides="1">
      <p:cViewPr varScale="1">
        <p:scale>
          <a:sx n="115" d="100"/>
          <a:sy n="115" d="100"/>
        </p:scale>
        <p:origin x="528" y="67"/>
      </p:cViewPr>
      <p:guideLst>
        <p:guide orient="horz" pos="684"/>
        <p:guide pos="5232"/>
      </p:guideLst>
    </p:cSldViewPr>
  </p:slideViewPr>
  <p:notesTextViewPr>
    <p:cViewPr>
      <p:scale>
        <a:sx n="50" d="100"/>
        <a:sy n="50" d="100"/>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89032-749C-4566-8FC5-458B15B96C5F}" type="datetimeFigureOut">
              <a:rPr lang="en-US" smtClean="0"/>
              <a:t>12/11/2016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A44125-A12B-4176-A5EB-A3703EBFDC19}" type="slidenum">
              <a:rPr lang="en-US" smtClean="0"/>
              <a:t>‹#›</a:t>
            </a:fld>
            <a:endParaRPr lang="en-US"/>
          </a:p>
        </p:txBody>
      </p:sp>
    </p:spTree>
    <p:extLst>
      <p:ext uri="{BB962C8B-B14F-4D97-AF65-F5344CB8AC3E}">
        <p14:creationId xmlns:p14="http://schemas.microsoft.com/office/powerpoint/2010/main" val="197971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pPr/>
              <a:t>2</a:t>
            </a:fld>
            <a:endParaRPr lang="en-US"/>
          </a:p>
        </p:txBody>
      </p:sp>
    </p:spTree>
    <p:extLst>
      <p:ext uri="{BB962C8B-B14F-4D97-AF65-F5344CB8AC3E}">
        <p14:creationId xmlns:p14="http://schemas.microsoft.com/office/powerpoint/2010/main" val="17337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pPr/>
              <a:t>4</a:t>
            </a:fld>
            <a:endParaRPr lang="en-US"/>
          </a:p>
        </p:txBody>
      </p:sp>
    </p:spTree>
    <p:extLst>
      <p:ext uri="{BB962C8B-B14F-4D97-AF65-F5344CB8AC3E}">
        <p14:creationId xmlns:p14="http://schemas.microsoft.com/office/powerpoint/2010/main" val="3283685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pPr/>
              <a:t>5</a:t>
            </a:fld>
            <a:endParaRPr lang="en-US"/>
          </a:p>
        </p:txBody>
      </p:sp>
    </p:spTree>
    <p:extLst>
      <p:ext uri="{BB962C8B-B14F-4D97-AF65-F5344CB8AC3E}">
        <p14:creationId xmlns:p14="http://schemas.microsoft.com/office/powerpoint/2010/main" val="3432018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pPr/>
              <a:t>6</a:t>
            </a:fld>
            <a:endParaRPr lang="en-US"/>
          </a:p>
        </p:txBody>
      </p:sp>
    </p:spTree>
    <p:extLst>
      <p:ext uri="{BB962C8B-B14F-4D97-AF65-F5344CB8AC3E}">
        <p14:creationId xmlns:p14="http://schemas.microsoft.com/office/powerpoint/2010/main" val="596812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pPr/>
              <a:t>7</a:t>
            </a:fld>
            <a:endParaRPr lang="en-US"/>
          </a:p>
        </p:txBody>
      </p:sp>
    </p:spTree>
    <p:extLst>
      <p:ext uri="{BB962C8B-B14F-4D97-AF65-F5344CB8AC3E}">
        <p14:creationId xmlns:p14="http://schemas.microsoft.com/office/powerpoint/2010/main" val="4243974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2" y="3353284"/>
            <a:ext cx="9133758" cy="1628296"/>
          </a:xfrm>
          <a:prstGeom prst="rect">
            <a:avLst/>
          </a:prstGeom>
        </p:spPr>
      </p:pic>
      <p:sp>
        <p:nvSpPr>
          <p:cNvPr id="2" name="Title 1"/>
          <p:cNvSpPr>
            <a:spLocks noGrp="1"/>
          </p:cNvSpPr>
          <p:nvPr>
            <p:ph type="ctrTitle" hasCustomPrompt="1"/>
          </p:nvPr>
        </p:nvSpPr>
        <p:spPr>
          <a:xfrm>
            <a:off x="4547710" y="1110342"/>
            <a:ext cx="4114800" cy="1165860"/>
          </a:xfrm>
          <a:noFill/>
        </p:spPr>
        <p:txBody>
          <a:bodyPr wrap="square" rtlCol="0" anchor="ctr">
            <a:noAutofit/>
          </a:bodyPr>
          <a:lstStyle>
            <a:lvl1pPr marL="0" algn="l">
              <a:defRPr lang="en-US" sz="3400" dirty="0">
                <a:solidFill>
                  <a:schemeClr val="accent2"/>
                </a:solidFill>
                <a:latin typeface="+mj-lt"/>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2488994"/>
            <a:ext cx="4114800" cy="240030"/>
          </a:xfrm>
          <a:noFill/>
        </p:spPr>
        <p:txBody>
          <a:bodyPr wrap="square" rtlCol="0" anchor="ctr">
            <a:noAutofit/>
          </a:bodyPr>
          <a:lstStyle>
            <a:lvl1pPr marL="0" marR="0" indent="0" algn="l" defTabSz="342886" rtl="0" eaLnBrk="1" fontAlgn="auto" latinLnBrk="0" hangingPunct="1">
              <a:lnSpc>
                <a:spcPct val="100000"/>
              </a:lnSpc>
              <a:spcBef>
                <a:spcPct val="20000"/>
              </a:spcBef>
              <a:spcAft>
                <a:spcPts val="0"/>
              </a:spcAft>
              <a:buClrTx/>
              <a:buSzTx/>
              <a:buFont typeface="Arial"/>
              <a:buNone/>
              <a:tabLst/>
              <a:defRPr lang="en-US" sz="1800" dirty="0">
                <a:solidFill>
                  <a:schemeClr val="accent2"/>
                </a:solidFill>
                <a:latin typeface="+mj-lt"/>
                <a:cs typeface="Arial"/>
              </a:defRPr>
            </a:lvl1pPr>
          </a:lstStyle>
          <a:p>
            <a:pPr marL="0" marR="0" lvl="0" indent="0" algn="l" defTabSz="342886" rtl="0" eaLnBrk="1" fontAlgn="auto" latinLnBrk="0" hangingPunct="1">
              <a:lnSpc>
                <a:spcPct val="100000"/>
              </a:lnSpc>
              <a:spcBef>
                <a:spcPct val="20000"/>
              </a:spcBef>
              <a:spcAft>
                <a:spcPts val="0"/>
              </a:spcAft>
              <a:buClrTx/>
              <a:buSzTx/>
              <a:buFont typeface="Arial"/>
              <a:buNone/>
              <a:tabLst/>
              <a:defRPr/>
            </a:pPr>
            <a:r>
              <a:rPr lang="en-US" dirty="0"/>
              <a:t>Your Name</a:t>
            </a:r>
          </a:p>
        </p:txBody>
      </p:sp>
      <p:cxnSp>
        <p:nvCxnSpPr>
          <p:cNvPr id="9" name="Straight Connector 8"/>
          <p:cNvCxnSpPr/>
          <p:nvPr/>
        </p:nvCxnSpPr>
        <p:spPr>
          <a:xfrm rot="5400000">
            <a:off x="3158250" y="2085748"/>
            <a:ext cx="20655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a:solidFill>
                <a:schemeClr val="accent6">
                  <a:lumMod val="50000"/>
                </a:schemeClr>
              </a:solidFill>
              <a:latin typeface="+mj-lt"/>
            </a:endParaRPr>
          </a:p>
        </p:txBody>
      </p:sp>
      <p:sp>
        <p:nvSpPr>
          <p:cNvPr id="17" name="Text Placeholder 16"/>
          <p:cNvSpPr>
            <a:spLocks noGrp="1"/>
          </p:cNvSpPr>
          <p:nvPr>
            <p:ph type="body" sz="quarter" idx="10" hasCustomPrompt="1"/>
          </p:nvPr>
        </p:nvSpPr>
        <p:spPr>
          <a:xfrm>
            <a:off x="4549775" y="2825183"/>
            <a:ext cx="4114800" cy="240030"/>
          </a:xfrm>
        </p:spPr>
        <p:txBody>
          <a:bodyPr anchor="ctr">
            <a:noAutofit/>
          </a:bodyPr>
          <a:lstStyle>
            <a:lvl1pPr>
              <a:buNone/>
              <a:defRPr kumimoji="0" lang="en-US"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342886" rtl="0" eaLnBrk="1" fontAlgn="auto" latinLnBrk="0" hangingPunct="1">
              <a:lnSpc>
                <a:spcPct val="100000"/>
              </a:lnSpc>
              <a:spcBef>
                <a:spcPct val="20000"/>
              </a:spcBef>
              <a:spcAft>
                <a:spcPts val="0"/>
              </a:spcAft>
              <a:buClrTx/>
              <a:buSzTx/>
              <a:tabLst/>
              <a:defRPr/>
            </a:pPr>
            <a:r>
              <a:rPr lang="en-US" dirty="0"/>
              <a:t>Designation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1327" y="1186676"/>
            <a:ext cx="1639473" cy="1821636"/>
          </a:xfrm>
          <a:prstGeom prst="rect">
            <a:avLst/>
          </a:prstGeom>
          <a:noFill/>
          <a:ln>
            <a:noFill/>
          </a:ln>
        </p:spPr>
      </p:pic>
    </p:spTree>
    <p:extLst>
      <p:ext uri="{BB962C8B-B14F-4D97-AF65-F5344CB8AC3E}">
        <p14:creationId xmlns:p14="http://schemas.microsoft.com/office/powerpoint/2010/main" val="104688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tical image with bullet point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8140" y="105383"/>
            <a:ext cx="8229600" cy="415499"/>
          </a:xfrm>
        </p:spPr>
        <p:txBody>
          <a:bodyPr>
            <a:noAutofit/>
          </a:bodyPr>
          <a:lstStyle>
            <a:lvl1pPr>
              <a:defRPr sz="3000">
                <a:solidFill>
                  <a:schemeClr val="accent2"/>
                </a:solidFill>
              </a:defRPr>
            </a:lvl1pPr>
          </a:lstStyle>
          <a:p>
            <a:r>
              <a:rPr lang="en-US" dirty="0"/>
              <a:t>Vertical Image with Bullet Points</a:t>
            </a:r>
            <a:endParaRPr lang="en-IN" dirty="0"/>
          </a:p>
        </p:txBody>
      </p:sp>
      <p:sp>
        <p:nvSpPr>
          <p:cNvPr id="11" name="Picture Placeholder 8"/>
          <p:cNvSpPr>
            <a:spLocks noGrp="1"/>
          </p:cNvSpPr>
          <p:nvPr>
            <p:ph type="pic" sz="quarter" idx="10"/>
          </p:nvPr>
        </p:nvSpPr>
        <p:spPr>
          <a:xfrm>
            <a:off x="448140" y="906236"/>
            <a:ext cx="4343400" cy="3771900"/>
          </a:xfrm>
        </p:spPr>
        <p:txBody>
          <a:bodyPr/>
          <a:lstStyle>
            <a:lvl1pPr>
              <a:buNone/>
              <a:defRPr>
                <a:solidFill>
                  <a:schemeClr val="accent2"/>
                </a:solidFill>
              </a:defRPr>
            </a:lvl1pPr>
          </a:lstStyle>
          <a:p>
            <a:r>
              <a:rPr lang="en-US"/>
              <a:t>Click icon to add picture</a:t>
            </a:r>
            <a:endParaRPr lang="en-IN" dirty="0"/>
          </a:p>
        </p:txBody>
      </p:sp>
      <p:sp>
        <p:nvSpPr>
          <p:cNvPr id="14" name="Text Placeholder 6"/>
          <p:cNvSpPr>
            <a:spLocks noGrp="1"/>
          </p:cNvSpPr>
          <p:nvPr>
            <p:ph type="body" sz="quarter" idx="11" hasCustomPrompt="1"/>
          </p:nvPr>
        </p:nvSpPr>
        <p:spPr>
          <a:xfrm>
            <a:off x="5248740" y="903642"/>
            <a:ext cx="3429000" cy="3913094"/>
          </a:xfrm>
        </p:spPr>
        <p:txBody>
          <a:bodyPr/>
          <a:lstStyle>
            <a:lvl1pPr marL="257164" marR="0" indent="-257164" algn="l" defTabSz="342886" rtl="0" eaLnBrk="1" fontAlgn="auto" latinLnBrk="0" hangingPunct="1">
              <a:lnSpc>
                <a:spcPct val="100000"/>
              </a:lnSpc>
              <a:spcBef>
                <a:spcPts val="900"/>
              </a:spcBef>
              <a:spcAft>
                <a:spcPts val="0"/>
              </a:spcAft>
              <a:buClr>
                <a:srgbClr val="00B0F0"/>
              </a:buClr>
              <a:buSzTx/>
              <a:buFont typeface="Wingdings" pitchFamily="2" charset="2"/>
              <a:buChar char="§"/>
              <a:tabLst/>
              <a:defRPr sz="1500" baseline="0"/>
            </a:lvl1pPr>
          </a:lstStyle>
          <a:p>
            <a:pPr lvl="0"/>
            <a:r>
              <a:rPr lang="en-US" dirty="0"/>
              <a:t>This vertical image should be aligned left and centered vertically on the slide. Paragraph text should be centered vertically to the image. Insert text here. Keep text as minimal as possible</a:t>
            </a:r>
            <a:br>
              <a:rPr lang="en-US" dirty="0"/>
            </a:br>
            <a:r>
              <a:rPr lang="en-US" dirty="0"/>
              <a:t>This vertical image should be aligned left and centered vertically on the slide.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orizontal image with paragraph text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827485"/>
            <a:ext cx="8229600" cy="2400300"/>
          </a:xfrm>
        </p:spPr>
        <p:txBody>
          <a:bodyPr/>
          <a:lstStyle>
            <a:lvl1pPr>
              <a:buNone/>
              <a:defRPr>
                <a:solidFill>
                  <a:schemeClr val="accent2"/>
                </a:solidFill>
              </a:defRPr>
            </a:lvl1pPr>
          </a:lstStyle>
          <a:p>
            <a:r>
              <a:rPr lang="en-US"/>
              <a:t>Click icon to add picture</a:t>
            </a:r>
            <a:endParaRPr lang="en-IN" dirty="0"/>
          </a:p>
        </p:txBody>
      </p:sp>
      <p:sp>
        <p:nvSpPr>
          <p:cNvPr id="5" name="Title 1"/>
          <p:cNvSpPr>
            <a:spLocks noGrp="1"/>
          </p:cNvSpPr>
          <p:nvPr>
            <p:ph type="title" hasCustomPrompt="1"/>
          </p:nvPr>
        </p:nvSpPr>
        <p:spPr>
          <a:xfrm>
            <a:off x="448140" y="105383"/>
            <a:ext cx="8229600" cy="411480"/>
          </a:xfrm>
        </p:spPr>
        <p:txBody>
          <a:bodyPr>
            <a:noAutofit/>
          </a:bodyPr>
          <a:lstStyle>
            <a:lvl1pPr>
              <a:defRPr sz="3000">
                <a:solidFill>
                  <a:schemeClr val="accent2"/>
                </a:solidFill>
              </a:defRPr>
            </a:lvl1pPr>
          </a:lstStyle>
          <a:p>
            <a:r>
              <a:rPr lang="en-US" dirty="0"/>
              <a:t>Horizontal image with paragraph text</a:t>
            </a:r>
            <a:endParaRPr lang="en-IN" dirty="0"/>
          </a:p>
        </p:txBody>
      </p:sp>
      <p:sp>
        <p:nvSpPr>
          <p:cNvPr id="6" name="Text Placeholder 6"/>
          <p:cNvSpPr>
            <a:spLocks noGrp="1"/>
          </p:cNvSpPr>
          <p:nvPr>
            <p:ph type="body" sz="quarter" idx="11" hasCustomPrompt="1"/>
          </p:nvPr>
        </p:nvSpPr>
        <p:spPr>
          <a:xfrm>
            <a:off x="462582" y="3566161"/>
            <a:ext cx="8186569" cy="1111976"/>
          </a:xfrm>
        </p:spPr>
        <p:txBody>
          <a:bodyPr/>
          <a:lstStyle>
            <a:lvl1pPr marL="0" indent="0">
              <a:spcBef>
                <a:spcPts val="900"/>
              </a:spcBef>
              <a:buNone/>
              <a:defRPr sz="1350" baseline="0"/>
            </a:lvl1pPr>
          </a:lstStyle>
          <a:p>
            <a:pPr lvl="0"/>
            <a:r>
              <a:rPr lang="en-US" dirty="0"/>
              <a:t>This vertical image should be aligned left and centered vertically on the slide. Paragraph text should be centered vertically to the image. Insert text here. Keep text as minimal as possible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orizontal image with bullet points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827485"/>
            <a:ext cx="8229600" cy="2024573"/>
          </a:xfrm>
        </p:spPr>
        <p:txBody>
          <a:bodyPr/>
          <a:lstStyle>
            <a:lvl1pPr>
              <a:buNone/>
              <a:defRPr>
                <a:solidFill>
                  <a:schemeClr val="accent2"/>
                </a:solidFill>
              </a:defRPr>
            </a:lvl1pPr>
          </a:lstStyle>
          <a:p>
            <a:r>
              <a:rPr lang="en-US"/>
              <a:t>Click icon to add picture</a:t>
            </a:r>
            <a:endParaRPr lang="en-IN" dirty="0"/>
          </a:p>
        </p:txBody>
      </p:sp>
      <p:sp>
        <p:nvSpPr>
          <p:cNvPr id="16" name="Text Placeholder 14"/>
          <p:cNvSpPr>
            <a:spLocks noGrp="1"/>
          </p:cNvSpPr>
          <p:nvPr>
            <p:ph type="body" sz="quarter" idx="14" hasCustomPrompt="1"/>
          </p:nvPr>
        </p:nvSpPr>
        <p:spPr>
          <a:xfrm>
            <a:off x="1130301" y="3381375"/>
            <a:ext cx="6883400" cy="1123950"/>
          </a:xfrm>
        </p:spPr>
        <p:txBody>
          <a:bodyPr>
            <a:normAutofit/>
          </a:bodyPr>
          <a:lstStyle>
            <a:lvl1pPr marL="173824" marR="0" indent="-173824" algn="l" defTabSz="342886" rtl="0" eaLnBrk="1" fontAlgn="auto" latinLnBrk="0" hangingPunct="1">
              <a:lnSpc>
                <a:spcPct val="100000"/>
              </a:lnSpc>
              <a:spcBef>
                <a:spcPts val="450"/>
              </a:spcBef>
              <a:spcAft>
                <a:spcPts val="0"/>
              </a:spcAft>
              <a:buClr>
                <a:srgbClr val="00B0F0"/>
              </a:buClr>
              <a:buSzTx/>
              <a:buFont typeface="Wingdings" pitchFamily="2" charset="2"/>
              <a:buChar char="§"/>
              <a:tabLst/>
              <a:defRPr sz="1350" baseline="0">
                <a:solidFill>
                  <a:schemeClr val="accent2"/>
                </a:solidFill>
              </a:defRPr>
            </a:lvl1pPr>
          </a:lstStyle>
          <a:p>
            <a:pPr marL="173824" marR="0" lvl="0" indent="-173824" algn="l" defTabSz="342886" rtl="0" eaLnBrk="1" fontAlgn="auto" latinLnBrk="0" hangingPunct="1">
              <a:lnSpc>
                <a:spcPct val="100000"/>
              </a:lnSpc>
              <a:spcBef>
                <a:spcPts val="450"/>
              </a:spcBef>
              <a:spcAft>
                <a:spcPts val="0"/>
              </a:spcAft>
              <a:buClr>
                <a:srgbClr val="00B0F0"/>
              </a:buClr>
              <a:buSzTx/>
              <a:buFont typeface="Wingdings" pitchFamily="2" charset="2"/>
              <a:buChar char="§"/>
              <a:tabLst/>
              <a:defRPr/>
            </a:pPr>
            <a:r>
              <a:rPr lang="en-US" dirty="0"/>
              <a:t>The horizontal image should be center aligned</a:t>
            </a:r>
            <a:br>
              <a:rPr lang="en-US" dirty="0"/>
            </a:br>
            <a:r>
              <a:rPr lang="en-US" dirty="0"/>
              <a:t>The horizontal image should be center aligned</a:t>
            </a:r>
            <a:endParaRPr lang="en-IN" dirty="0"/>
          </a:p>
          <a:p>
            <a:pPr lvl="0"/>
            <a:endParaRPr lang="en-IN" dirty="0"/>
          </a:p>
        </p:txBody>
      </p:sp>
      <p:sp>
        <p:nvSpPr>
          <p:cNvPr id="5" name="Title 1"/>
          <p:cNvSpPr>
            <a:spLocks noGrp="1"/>
          </p:cNvSpPr>
          <p:nvPr>
            <p:ph type="title" hasCustomPrompt="1"/>
          </p:nvPr>
        </p:nvSpPr>
        <p:spPr>
          <a:xfrm>
            <a:off x="448140" y="105383"/>
            <a:ext cx="8229600" cy="415499"/>
          </a:xfrm>
        </p:spPr>
        <p:txBody>
          <a:bodyPr>
            <a:noAutofit/>
          </a:bodyPr>
          <a:lstStyle>
            <a:lvl1pPr>
              <a:defRPr sz="3000">
                <a:solidFill>
                  <a:schemeClr val="accent2"/>
                </a:solidFill>
              </a:defRPr>
            </a:lvl1pPr>
          </a:lstStyle>
          <a:p>
            <a:r>
              <a:rPr lang="en-US" dirty="0"/>
              <a:t>Horizontal image with bullet points</a:t>
            </a:r>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ighlights slide">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a:p>
        </p:txBody>
      </p:sp>
      <p:sp>
        <p:nvSpPr>
          <p:cNvPr id="16" name="Rectangle 1"/>
          <p:cNvSpPr>
            <a:spLocks noChangeArrowheads="1"/>
          </p:cNvSpPr>
          <p:nvPr/>
        </p:nvSpPr>
        <p:spPr bwMode="auto">
          <a:xfrm>
            <a:off x="-4825" y="4114800"/>
            <a:ext cx="8542400" cy="51435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sz="1350"/>
          </a:p>
        </p:txBody>
      </p:sp>
      <p:sp>
        <p:nvSpPr>
          <p:cNvPr id="17" name="Rectangle 2"/>
          <p:cNvSpPr>
            <a:spLocks noChangeArrowheads="1"/>
          </p:cNvSpPr>
          <p:nvPr/>
        </p:nvSpPr>
        <p:spPr bwMode="auto">
          <a:xfrm>
            <a:off x="-4825" y="4208864"/>
            <a:ext cx="8542400" cy="305990"/>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sz="1350"/>
          </a:p>
        </p:txBody>
      </p:sp>
      <p:sp>
        <p:nvSpPr>
          <p:cNvPr id="23" name="Text Placeholder 11"/>
          <p:cNvSpPr>
            <a:spLocks noGrp="1"/>
          </p:cNvSpPr>
          <p:nvPr>
            <p:ph type="body" sz="quarter" idx="10" hasCustomPrompt="1"/>
          </p:nvPr>
        </p:nvSpPr>
        <p:spPr>
          <a:xfrm>
            <a:off x="914403" y="873238"/>
            <a:ext cx="4038376" cy="359568"/>
          </a:xfrm>
        </p:spPr>
        <p:txBody>
          <a:bodyPr>
            <a:noAutofit/>
          </a:bodyPr>
          <a:lstStyle>
            <a:lvl1pPr marL="173824" marR="0" indent="-173824" algn="r" defTabSz="342886" rtl="0" eaLnBrk="1" fontAlgn="auto" latinLnBrk="0" hangingPunct="1">
              <a:lnSpc>
                <a:spcPct val="100000"/>
              </a:lnSpc>
              <a:spcBef>
                <a:spcPct val="20000"/>
              </a:spcBef>
              <a:spcAft>
                <a:spcPts val="0"/>
              </a:spcAft>
              <a:buClrTx/>
              <a:buSzTx/>
              <a:buFont typeface="Arial"/>
              <a:buNone/>
              <a:tabLst/>
              <a:defRPr lang="en-US" sz="2400" b="1" kern="1200" baseline="0" dirty="0" smtClean="0">
                <a:solidFill>
                  <a:schemeClr val="accent2"/>
                </a:solidFill>
                <a:latin typeface="+mj-lt"/>
                <a:ea typeface="+mj-ea"/>
                <a:cs typeface="+mj-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24" marR="0" lvl="0" indent="-173824" algn="r" defTabSz="342886"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914403" y="568944"/>
            <a:ext cx="4038376" cy="214829"/>
          </a:xfrm>
        </p:spPr>
        <p:txBody>
          <a:bodyPr>
            <a:noAutofit/>
          </a:bodyPr>
          <a:lstStyle>
            <a:lvl1pPr marL="173824" marR="0" indent="-173824" algn="r" defTabSz="342886" rtl="0" eaLnBrk="1" fontAlgn="auto" latinLnBrk="0" hangingPunct="1">
              <a:lnSpc>
                <a:spcPct val="100000"/>
              </a:lnSpc>
              <a:spcBef>
                <a:spcPct val="20000"/>
              </a:spcBef>
              <a:spcAft>
                <a:spcPts val="0"/>
              </a:spcAft>
              <a:buClrTx/>
              <a:buSzTx/>
              <a:buFont typeface="Arial"/>
              <a:buNone/>
              <a:tabLst/>
              <a:defRPr lang="en-US" sz="1350" b="1" kern="1200" dirty="0" smtClean="0">
                <a:solidFill>
                  <a:srgbClr val="A1A2B1"/>
                </a:solidFill>
                <a:latin typeface="+mj-lt"/>
                <a:ea typeface="+mj-ea"/>
                <a:cs typeface="+mj-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24" marR="0" lvl="0" indent="-173824" algn="r" defTabSz="342886"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7" y="1578249"/>
            <a:ext cx="4049262" cy="1197611"/>
          </a:xfrm>
        </p:spPr>
        <p:txBody>
          <a:bodyPr>
            <a:normAutofit/>
          </a:bodyPr>
          <a:lstStyle>
            <a:lvl1pPr marL="173824" marR="0" indent="-173824" algn="r" defTabSz="342886" rtl="0" eaLnBrk="1" fontAlgn="auto" latinLnBrk="0" hangingPunct="1">
              <a:lnSpc>
                <a:spcPct val="100000"/>
              </a:lnSpc>
              <a:spcBef>
                <a:spcPct val="20000"/>
              </a:spcBef>
              <a:spcAft>
                <a:spcPts val="0"/>
              </a:spcAft>
              <a:buClrTx/>
              <a:buSzTx/>
              <a:buFont typeface="Arial"/>
              <a:buNone/>
              <a:tabLst/>
              <a:defRPr lang="en-IN" sz="1200" kern="1200" baseline="0">
                <a:solidFill>
                  <a:schemeClr val="accent2"/>
                </a:solidFill>
                <a:latin typeface="+mn-lt"/>
                <a:ea typeface="+mn-ea"/>
                <a:cs typeface="+mn-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24" marR="0" lvl="0" indent="-173824" algn="r" defTabSz="342886"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367906"/>
            <a:ext cx="2874963" cy="4269581"/>
          </a:xfrm>
          <a:ln>
            <a:noFill/>
          </a:ln>
          <a:effectLst/>
        </p:spPr>
        <p:txBody>
          <a:bodyPr>
            <a:flatTx/>
          </a:bodyPr>
          <a:lstStyle>
            <a:lvl1pPr>
              <a:buNone/>
              <a:defRPr>
                <a:effectLst/>
              </a:defRPr>
            </a:lvl1pPr>
          </a:lstStyle>
          <a:p>
            <a:r>
              <a:rPr lang="en-US"/>
              <a:t>Click icon to add picture</a:t>
            </a:r>
            <a:endParaRPr lang="en-IN" dirty="0"/>
          </a:p>
        </p:txBody>
      </p:sp>
      <p:sp>
        <p:nvSpPr>
          <p:cNvPr id="12" name="Text Placeholder 11"/>
          <p:cNvSpPr>
            <a:spLocks noGrp="1"/>
          </p:cNvSpPr>
          <p:nvPr>
            <p:ph type="body" sz="quarter" idx="16" hasCustomPrompt="1"/>
          </p:nvPr>
        </p:nvSpPr>
        <p:spPr>
          <a:xfrm>
            <a:off x="903517" y="2898327"/>
            <a:ext cx="4049262" cy="1159328"/>
          </a:xfrm>
        </p:spPr>
        <p:txBody>
          <a:bodyPr>
            <a:normAutofit/>
          </a:bodyPr>
          <a:lstStyle>
            <a:lvl1pPr marL="173824" marR="0" indent="-173824" algn="r" defTabSz="342886" rtl="0" eaLnBrk="1" fontAlgn="auto" latinLnBrk="0" hangingPunct="1">
              <a:lnSpc>
                <a:spcPct val="100000"/>
              </a:lnSpc>
              <a:spcBef>
                <a:spcPct val="20000"/>
              </a:spcBef>
              <a:spcAft>
                <a:spcPts val="0"/>
              </a:spcAft>
              <a:buClrTx/>
              <a:buSzTx/>
              <a:buFont typeface="Arial"/>
              <a:buNone/>
              <a:tabLst/>
              <a:defRPr lang="en-IN" sz="1050" kern="1200" baseline="0">
                <a:solidFill>
                  <a:srgbClr val="0070C0"/>
                </a:solidFill>
                <a:latin typeface="+mn-lt"/>
                <a:ea typeface="+mn-ea"/>
                <a:cs typeface="+mn-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24" marR="0" lvl="0" indent="-173824" algn="r" defTabSz="342886"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
        <p:nvSpPr>
          <p:cNvPr id="13" name="Text Placeholder 2"/>
          <p:cNvSpPr>
            <a:spLocks noGrp="1"/>
          </p:cNvSpPr>
          <p:nvPr>
            <p:ph type="body" sz="quarter" idx="18" hasCustomPrompt="1"/>
          </p:nvPr>
        </p:nvSpPr>
        <p:spPr>
          <a:xfrm rot="5400000" flipH="1">
            <a:off x="4995323" y="620199"/>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Picture Placeholder 25"/>
          <p:cNvSpPr>
            <a:spLocks noGrp="1"/>
          </p:cNvSpPr>
          <p:nvPr>
            <p:ph type="pic" sz="quarter" idx="10"/>
          </p:nvPr>
        </p:nvSpPr>
        <p:spPr>
          <a:xfrm>
            <a:off x="451756" y="1251549"/>
            <a:ext cx="2590800" cy="2905125"/>
          </a:xfrm>
        </p:spPr>
        <p:txBody>
          <a:bodyPr/>
          <a:lstStyle/>
          <a:p>
            <a:r>
              <a:rPr lang="en-US"/>
              <a:t>Click icon to add picture</a:t>
            </a:r>
            <a:endParaRPr lang="en-IN" dirty="0"/>
          </a:p>
        </p:txBody>
      </p:sp>
      <p:sp>
        <p:nvSpPr>
          <p:cNvPr id="37" name="Text Placeholder 34"/>
          <p:cNvSpPr>
            <a:spLocks noGrp="1"/>
          </p:cNvSpPr>
          <p:nvPr>
            <p:ph type="body" sz="quarter" idx="12" hasCustomPrompt="1"/>
          </p:nvPr>
        </p:nvSpPr>
        <p:spPr>
          <a:xfrm>
            <a:off x="3990979" y="1174302"/>
            <a:ext cx="4686301" cy="864053"/>
          </a:xfrm>
        </p:spPr>
        <p:txBody>
          <a:bodyPr>
            <a:normAutofit/>
          </a:bodyPr>
          <a:lstStyle>
            <a:lvl1pPr marL="0" indent="0">
              <a:buClr>
                <a:srgbClr val="0070C0"/>
              </a:buClr>
              <a:buFont typeface="Webdings" pitchFamily="18" charset="2"/>
              <a:buNone/>
              <a:tabLst/>
              <a:defRPr lang="en-US" sz="900" kern="1200" baseline="0" dirty="0" smtClean="0">
                <a:solidFill>
                  <a:schemeClr val="accent2"/>
                </a:solidFill>
                <a:latin typeface="+mn-lt"/>
                <a:ea typeface="+mn-ea"/>
                <a:cs typeface="+mn-cs"/>
              </a:defRPr>
            </a:lvl1pPr>
            <a:lvl2pPr>
              <a:buNone/>
              <a:defRPr lang="en-US" sz="1200" kern="1200" dirty="0" smtClean="0">
                <a:solidFill>
                  <a:srgbClr val="404040"/>
                </a:solidFill>
                <a:latin typeface="+mn-lt"/>
                <a:ea typeface="+mn-ea"/>
                <a:cs typeface="+mn-cs"/>
              </a:defRPr>
            </a:lvl2pPr>
            <a:lvl3pPr>
              <a:buNone/>
              <a:defRPr lang="en-US" sz="1200" kern="1200" dirty="0" smtClean="0">
                <a:solidFill>
                  <a:srgbClr val="404040"/>
                </a:solidFill>
                <a:latin typeface="+mn-lt"/>
                <a:ea typeface="+mn-ea"/>
                <a:cs typeface="+mn-cs"/>
              </a:defRPr>
            </a:lvl3pPr>
            <a:lvl4pPr>
              <a:buNone/>
              <a:defRPr lang="en-US" sz="1200" kern="1200" dirty="0" smtClean="0">
                <a:solidFill>
                  <a:srgbClr val="404040"/>
                </a:solidFill>
                <a:latin typeface="+mn-lt"/>
                <a:ea typeface="+mn-ea"/>
                <a:cs typeface="+mn-cs"/>
              </a:defRPr>
            </a:lvl4pPr>
            <a:lvl5pPr>
              <a:buNone/>
              <a:defRPr lang="en-IN" sz="12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15" name="Text Placeholder 31"/>
          <p:cNvSpPr>
            <a:spLocks noGrp="1"/>
          </p:cNvSpPr>
          <p:nvPr>
            <p:ph type="body" sz="quarter" idx="14" hasCustomPrompt="1"/>
          </p:nvPr>
        </p:nvSpPr>
        <p:spPr>
          <a:xfrm>
            <a:off x="3990976" y="872217"/>
            <a:ext cx="4673600" cy="195944"/>
          </a:xfrm>
        </p:spPr>
        <p:txBody>
          <a:bodyPr anchor="ctr">
            <a:noAutofit/>
          </a:bodyPr>
          <a:lstStyle>
            <a:lvl1pPr>
              <a:buNone/>
              <a:defRPr lang="en-US" sz="1400" b="1" kern="1200" dirty="0" smtClean="0">
                <a:solidFill>
                  <a:schemeClr val="accent2"/>
                </a:solidFill>
                <a:latin typeface="+mj-lt"/>
                <a:ea typeface="+mj-ea"/>
                <a:cs typeface="+mj-cs"/>
              </a:defRPr>
            </a:lvl1pPr>
          </a:lstStyle>
          <a:p>
            <a:pPr lvl="0"/>
            <a:r>
              <a:rPr lang="en-US" dirty="0"/>
              <a:t>Opportunity</a:t>
            </a:r>
          </a:p>
        </p:txBody>
      </p:sp>
      <p:sp>
        <p:nvSpPr>
          <p:cNvPr id="19" name="Title 1"/>
          <p:cNvSpPr>
            <a:spLocks noGrp="1"/>
          </p:cNvSpPr>
          <p:nvPr>
            <p:ph type="title" hasCustomPrompt="1"/>
          </p:nvPr>
        </p:nvSpPr>
        <p:spPr>
          <a:xfrm>
            <a:off x="457200" y="105383"/>
            <a:ext cx="8229600" cy="415499"/>
          </a:xfrm>
        </p:spPr>
        <p:txBody>
          <a:bodyPr>
            <a:noAutofit/>
          </a:bodyPr>
          <a:lstStyle>
            <a:lvl1pPr marL="0" marR="0" indent="0" defTabSz="342886" rtl="0" eaLnBrk="1" fontAlgn="auto" latinLnBrk="0" hangingPunct="1">
              <a:lnSpc>
                <a:spcPct val="100000"/>
              </a:lnSpc>
              <a:spcBef>
                <a:spcPct val="0"/>
              </a:spcBef>
              <a:spcAft>
                <a:spcPts val="0"/>
              </a:spcAft>
              <a:tabLst/>
              <a:defRPr sz="3000" baseline="0">
                <a:solidFill>
                  <a:schemeClr val="accent2"/>
                </a:solidFill>
              </a:defRPr>
            </a:lvl1pPr>
          </a:lstStyle>
          <a:p>
            <a:pPr marL="0" marR="0" lvl="0" indent="0" defTabSz="342886" rtl="0" eaLnBrk="1" fontAlgn="auto" latinLnBrk="0" hangingPunct="1">
              <a:lnSpc>
                <a:spcPct val="100000"/>
              </a:lnSpc>
              <a:spcBef>
                <a:spcPct val="0"/>
              </a:spcBef>
              <a:spcAft>
                <a:spcPts val="0"/>
              </a:spcAft>
              <a:tabLst/>
              <a:defRPr/>
            </a:pPr>
            <a:r>
              <a:rPr lang="en-US" dirty="0"/>
              <a:t>Case Study Heading</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32" name="Text Placeholder 34"/>
          <p:cNvSpPr>
            <a:spLocks noGrp="1"/>
          </p:cNvSpPr>
          <p:nvPr>
            <p:ph type="body" sz="quarter" idx="19" hasCustomPrompt="1"/>
          </p:nvPr>
        </p:nvSpPr>
        <p:spPr>
          <a:xfrm>
            <a:off x="3990979" y="2434831"/>
            <a:ext cx="4686301" cy="864053"/>
          </a:xfrm>
        </p:spPr>
        <p:txBody>
          <a:bodyPr>
            <a:normAutofit/>
          </a:bodyPr>
          <a:lstStyle>
            <a:lvl1pPr marL="0" indent="0">
              <a:buClr>
                <a:srgbClr val="0070C0"/>
              </a:buClr>
              <a:buFont typeface="Webdings" pitchFamily="18" charset="2"/>
              <a:buNone/>
              <a:tabLst/>
              <a:defRPr lang="en-US" sz="900" kern="1200" baseline="0" dirty="0" smtClean="0">
                <a:solidFill>
                  <a:schemeClr val="accent2"/>
                </a:solidFill>
                <a:latin typeface="+mn-lt"/>
                <a:ea typeface="+mn-ea"/>
                <a:cs typeface="+mn-cs"/>
              </a:defRPr>
            </a:lvl1pPr>
            <a:lvl2pPr>
              <a:buNone/>
              <a:defRPr lang="en-US" sz="1200" kern="1200" dirty="0" smtClean="0">
                <a:solidFill>
                  <a:srgbClr val="404040"/>
                </a:solidFill>
                <a:latin typeface="+mn-lt"/>
                <a:ea typeface="+mn-ea"/>
                <a:cs typeface="+mn-cs"/>
              </a:defRPr>
            </a:lvl2pPr>
            <a:lvl3pPr>
              <a:buNone/>
              <a:defRPr lang="en-US" sz="1200" kern="1200" dirty="0" smtClean="0">
                <a:solidFill>
                  <a:srgbClr val="404040"/>
                </a:solidFill>
                <a:latin typeface="+mn-lt"/>
                <a:ea typeface="+mn-ea"/>
                <a:cs typeface="+mn-cs"/>
              </a:defRPr>
            </a:lvl3pPr>
            <a:lvl4pPr>
              <a:buNone/>
              <a:defRPr lang="en-US" sz="1200" kern="1200" dirty="0" smtClean="0">
                <a:solidFill>
                  <a:srgbClr val="404040"/>
                </a:solidFill>
                <a:latin typeface="+mn-lt"/>
                <a:ea typeface="+mn-ea"/>
                <a:cs typeface="+mn-cs"/>
              </a:defRPr>
            </a:lvl4pPr>
            <a:lvl5pPr>
              <a:buNone/>
              <a:defRPr lang="en-IN" sz="12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3" name="Text Placeholder 31"/>
          <p:cNvSpPr>
            <a:spLocks noGrp="1"/>
          </p:cNvSpPr>
          <p:nvPr>
            <p:ph type="body" sz="quarter" idx="20" hasCustomPrompt="1"/>
          </p:nvPr>
        </p:nvSpPr>
        <p:spPr>
          <a:xfrm>
            <a:off x="3990976" y="2132747"/>
            <a:ext cx="4673600" cy="195944"/>
          </a:xfrm>
        </p:spPr>
        <p:txBody>
          <a:bodyPr anchor="ctr">
            <a:noAutofit/>
          </a:bodyPr>
          <a:lstStyle>
            <a:lvl1pPr>
              <a:buNone/>
              <a:defRPr lang="en-US" sz="1400" b="1" kern="1200" baseline="0" dirty="0" smtClean="0">
                <a:solidFill>
                  <a:schemeClr val="accent2"/>
                </a:solidFill>
                <a:latin typeface="+mj-lt"/>
                <a:ea typeface="+mj-ea"/>
                <a:cs typeface="+mj-cs"/>
              </a:defRPr>
            </a:lvl1pPr>
          </a:lstStyle>
          <a:p>
            <a:pPr lvl="0"/>
            <a:r>
              <a:rPr lang="en-US" dirty="0"/>
              <a:t>Challenges </a:t>
            </a:r>
          </a:p>
        </p:txBody>
      </p:sp>
      <p:sp>
        <p:nvSpPr>
          <p:cNvPr id="35" name="Text Placeholder 34"/>
          <p:cNvSpPr>
            <a:spLocks noGrp="1"/>
          </p:cNvSpPr>
          <p:nvPr>
            <p:ph type="body" sz="quarter" idx="21" hasCustomPrompt="1"/>
          </p:nvPr>
        </p:nvSpPr>
        <p:spPr>
          <a:xfrm>
            <a:off x="3990979" y="3721914"/>
            <a:ext cx="4686301" cy="864053"/>
          </a:xfrm>
        </p:spPr>
        <p:txBody>
          <a:bodyPr>
            <a:normAutofit/>
          </a:bodyPr>
          <a:lstStyle>
            <a:lvl1pPr marL="0" indent="0">
              <a:buClr>
                <a:srgbClr val="0070C0"/>
              </a:buClr>
              <a:buFont typeface="Webdings" pitchFamily="18" charset="2"/>
              <a:buNone/>
              <a:tabLst/>
              <a:defRPr lang="en-US" sz="900" kern="1200" baseline="0" dirty="0" smtClean="0">
                <a:solidFill>
                  <a:schemeClr val="accent2"/>
                </a:solidFill>
                <a:latin typeface="+mn-lt"/>
                <a:ea typeface="+mn-ea"/>
                <a:cs typeface="+mn-cs"/>
              </a:defRPr>
            </a:lvl1pPr>
            <a:lvl2pPr>
              <a:buNone/>
              <a:defRPr lang="en-US" sz="1200" kern="1200" dirty="0" smtClean="0">
                <a:solidFill>
                  <a:srgbClr val="404040"/>
                </a:solidFill>
                <a:latin typeface="+mn-lt"/>
                <a:ea typeface="+mn-ea"/>
                <a:cs typeface="+mn-cs"/>
              </a:defRPr>
            </a:lvl2pPr>
            <a:lvl3pPr>
              <a:buNone/>
              <a:defRPr lang="en-US" sz="1200" kern="1200" dirty="0" smtClean="0">
                <a:solidFill>
                  <a:srgbClr val="404040"/>
                </a:solidFill>
                <a:latin typeface="+mn-lt"/>
                <a:ea typeface="+mn-ea"/>
                <a:cs typeface="+mn-cs"/>
              </a:defRPr>
            </a:lvl3pPr>
            <a:lvl4pPr>
              <a:buNone/>
              <a:defRPr lang="en-US" sz="1200" kern="1200" dirty="0" smtClean="0">
                <a:solidFill>
                  <a:srgbClr val="404040"/>
                </a:solidFill>
                <a:latin typeface="+mn-lt"/>
                <a:ea typeface="+mn-ea"/>
                <a:cs typeface="+mn-cs"/>
              </a:defRPr>
            </a:lvl4pPr>
            <a:lvl5pPr>
              <a:buNone/>
              <a:defRPr lang="en-IN" sz="12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6" name="Text Placeholder 31"/>
          <p:cNvSpPr>
            <a:spLocks noGrp="1"/>
          </p:cNvSpPr>
          <p:nvPr>
            <p:ph type="body" sz="quarter" idx="22" hasCustomPrompt="1"/>
          </p:nvPr>
        </p:nvSpPr>
        <p:spPr>
          <a:xfrm>
            <a:off x="3990976" y="3419831"/>
            <a:ext cx="4673600" cy="195944"/>
          </a:xfrm>
        </p:spPr>
        <p:txBody>
          <a:bodyPr anchor="ctr">
            <a:noAutofit/>
          </a:bodyPr>
          <a:lstStyle>
            <a:lvl1pPr>
              <a:buNone/>
              <a:defRPr lang="en-US" sz="1400" b="1" kern="1200" dirty="0" smtClean="0">
                <a:solidFill>
                  <a:schemeClr val="accent2"/>
                </a:solidFill>
                <a:latin typeface="+mj-lt"/>
                <a:ea typeface="+mj-ea"/>
                <a:cs typeface="+mj-cs"/>
              </a:defRPr>
            </a:lvl1pPr>
          </a:lstStyle>
          <a:p>
            <a:pPr lvl="0"/>
            <a:r>
              <a:rPr lang="en-US" dirty="0"/>
              <a:t>Solution</a:t>
            </a:r>
          </a:p>
        </p:txBody>
      </p:sp>
      <p:sp>
        <p:nvSpPr>
          <p:cNvPr id="10" name="Text Placeholder 2"/>
          <p:cNvSpPr>
            <a:spLocks noGrp="1"/>
          </p:cNvSpPr>
          <p:nvPr>
            <p:ph type="body" sz="quarter" idx="18" hasCustomPrompt="1"/>
          </p:nvPr>
        </p:nvSpPr>
        <p:spPr>
          <a:xfrm rot="16200000">
            <a:off x="3682890" y="894519"/>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1" name="Text Placeholder 2"/>
          <p:cNvSpPr>
            <a:spLocks noGrp="1"/>
          </p:cNvSpPr>
          <p:nvPr>
            <p:ph type="body" sz="quarter" idx="23" hasCustomPrompt="1"/>
          </p:nvPr>
        </p:nvSpPr>
        <p:spPr>
          <a:xfrm rot="16200000">
            <a:off x="3682890" y="2160556"/>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2" name="Text Placeholder 2"/>
          <p:cNvSpPr>
            <a:spLocks noGrp="1"/>
          </p:cNvSpPr>
          <p:nvPr>
            <p:ph type="body" sz="quarter" idx="24" hasCustomPrompt="1"/>
          </p:nvPr>
        </p:nvSpPr>
        <p:spPr>
          <a:xfrm rot="16200000">
            <a:off x="3682890" y="3448992"/>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ase study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457200" y="105383"/>
            <a:ext cx="8229600" cy="415499"/>
          </a:xfrm>
        </p:spPr>
        <p:txBody>
          <a:bodyPr>
            <a:noAutofit/>
          </a:bodyPr>
          <a:lstStyle>
            <a:lvl1pPr marL="0" marR="0" indent="0" defTabSz="342886" rtl="0" eaLnBrk="1" fontAlgn="auto" latinLnBrk="0" hangingPunct="1">
              <a:lnSpc>
                <a:spcPct val="100000"/>
              </a:lnSpc>
              <a:spcBef>
                <a:spcPct val="0"/>
              </a:spcBef>
              <a:spcAft>
                <a:spcPts val="0"/>
              </a:spcAft>
              <a:tabLst/>
              <a:defRPr sz="3000" baseline="0">
                <a:solidFill>
                  <a:schemeClr val="accent2"/>
                </a:solidFill>
              </a:defRPr>
            </a:lvl1pPr>
          </a:lstStyle>
          <a:p>
            <a:pPr marL="0" marR="0" lvl="0" indent="0" defTabSz="342886" rtl="0" eaLnBrk="1" fontAlgn="auto" latinLnBrk="0" hangingPunct="1">
              <a:lnSpc>
                <a:spcPct val="100000"/>
              </a:lnSpc>
              <a:spcBef>
                <a:spcPct val="0"/>
              </a:spcBef>
              <a:spcAft>
                <a:spcPts val="0"/>
              </a:spcAft>
              <a:tabLst/>
              <a:defRPr/>
            </a:pPr>
            <a:r>
              <a:rPr lang="en-US" dirty="0"/>
              <a:t>Image Slide</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3" name="Text Placeholder 6"/>
          <p:cNvSpPr>
            <a:spLocks noGrp="1"/>
          </p:cNvSpPr>
          <p:nvPr>
            <p:ph type="body" sz="quarter" idx="11" hasCustomPrompt="1"/>
          </p:nvPr>
        </p:nvSpPr>
        <p:spPr>
          <a:xfrm>
            <a:off x="4023362" y="1065983"/>
            <a:ext cx="4625788" cy="3436096"/>
          </a:xfrm>
        </p:spPr>
        <p:txBody>
          <a:bodyPr/>
          <a:lstStyle>
            <a:lvl1pPr marL="0" indent="0">
              <a:spcBef>
                <a:spcPts val="900"/>
              </a:spcBef>
              <a:buNone/>
              <a:defRPr sz="1500" baseline="0"/>
            </a:lvl1pPr>
          </a:lstStyle>
          <a:p>
            <a:pPr lvl="0"/>
            <a:r>
              <a:rPr lang="en-US" dirty="0"/>
              <a:t>Insert Text Here</a:t>
            </a:r>
          </a:p>
        </p:txBody>
      </p:sp>
      <p:sp>
        <p:nvSpPr>
          <p:cNvPr id="14" name="Picture Placeholder 25"/>
          <p:cNvSpPr>
            <a:spLocks noGrp="1"/>
          </p:cNvSpPr>
          <p:nvPr>
            <p:ph type="pic" sz="quarter" idx="10"/>
          </p:nvPr>
        </p:nvSpPr>
        <p:spPr>
          <a:xfrm>
            <a:off x="451756" y="1331464"/>
            <a:ext cx="2590800" cy="2905125"/>
          </a:xfrm>
        </p:spPr>
        <p:txBody>
          <a:bodyPr/>
          <a:lstStyle/>
          <a:p>
            <a:r>
              <a:rPr lang="en-US"/>
              <a:t>Click icon to add picture</a:t>
            </a:r>
            <a:endParaRPr lang="en-IN" dirty="0"/>
          </a:p>
        </p:txBody>
      </p:sp>
    </p:spTree>
    <p:extLst>
      <p:ext uri="{BB962C8B-B14F-4D97-AF65-F5344CB8AC3E}">
        <p14:creationId xmlns:p14="http://schemas.microsoft.com/office/powerpoint/2010/main" val="573135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slide - Col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p:spPr>
        <p:txBody>
          <a:bodyPr>
            <a:noAutofit/>
          </a:bodyPr>
          <a:lstStyle>
            <a:lvl1pPr marL="0" marR="0" indent="0" defTabSz="342886" rtl="0" eaLnBrk="1" fontAlgn="auto" latinLnBrk="0" hangingPunct="1">
              <a:lnSpc>
                <a:spcPct val="100000"/>
              </a:lnSpc>
              <a:spcBef>
                <a:spcPct val="0"/>
              </a:spcBef>
              <a:spcAft>
                <a:spcPts val="0"/>
              </a:spcAft>
              <a:tabLst/>
              <a:defRPr sz="3000" baseline="0">
                <a:solidFill>
                  <a:schemeClr val="accent2"/>
                </a:solidFill>
              </a:defRPr>
            </a:lvl1pPr>
          </a:lstStyle>
          <a:p>
            <a:pPr marL="0" marR="0" lvl="0" indent="0" defTabSz="342886" rtl="0" eaLnBrk="1" fontAlgn="auto" latinLnBrk="0" hangingPunct="1">
              <a:lnSpc>
                <a:spcPct val="100000"/>
              </a:lnSpc>
              <a:spcBef>
                <a:spcPct val="0"/>
              </a:spcBef>
              <a:spcAft>
                <a:spcPts val="0"/>
              </a:spcAft>
              <a:tabLst/>
              <a:defRPr/>
            </a:pPr>
            <a:r>
              <a:rPr lang="en-US" dirty="0"/>
              <a:t>Title of Column Graph</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011262"/>
            <a:ext cx="8229600" cy="3537346"/>
          </a:xfrm>
        </p:spPr>
        <p:txBody>
          <a:bodyPr/>
          <a:lstStyle/>
          <a:p>
            <a:r>
              <a:rPr lang="en-US"/>
              <a:t>Click icon to add chart</a:t>
            </a:r>
            <a:endParaRPr lang="en-IN" dirty="0"/>
          </a:p>
        </p:txBody>
      </p:sp>
      <p:sp>
        <p:nvSpPr>
          <p:cNvPr id="5" name="Oval 6"/>
          <p:cNvSpPr>
            <a:spLocks noChangeArrowheads="1"/>
          </p:cNvSpPr>
          <p:nvPr/>
        </p:nvSpPr>
        <p:spPr bwMode="gray">
          <a:xfrm>
            <a:off x="355601" y="4590830"/>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sz="1350" kern="0" dirty="0">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Graph Slide -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p:spPr>
        <p:txBody>
          <a:bodyPr>
            <a:noAutofit/>
          </a:bodyPr>
          <a:lstStyle>
            <a:lvl1pPr marL="0" marR="0" indent="0" defTabSz="342886" rtl="0" eaLnBrk="1" fontAlgn="auto" latinLnBrk="0" hangingPunct="1">
              <a:lnSpc>
                <a:spcPct val="100000"/>
              </a:lnSpc>
              <a:spcBef>
                <a:spcPct val="0"/>
              </a:spcBef>
              <a:spcAft>
                <a:spcPts val="0"/>
              </a:spcAft>
              <a:tabLst/>
              <a:defRPr sz="3000" baseline="0">
                <a:solidFill>
                  <a:schemeClr val="accent2"/>
                </a:solidFill>
              </a:defRPr>
            </a:lvl1pPr>
          </a:lstStyle>
          <a:p>
            <a:pPr marL="0" marR="0" lvl="0" indent="0" defTabSz="342886" rtl="0" eaLnBrk="1" fontAlgn="auto" latinLnBrk="0" hangingPunct="1">
              <a:lnSpc>
                <a:spcPct val="100000"/>
              </a:lnSpc>
              <a:spcBef>
                <a:spcPct val="0"/>
              </a:spcBef>
              <a:spcAft>
                <a:spcPts val="0"/>
              </a:spcAft>
              <a:tabLst/>
              <a:defRPr/>
            </a:pPr>
            <a:r>
              <a:rPr lang="en-US" dirty="0"/>
              <a:t>Title of Bar Graph</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011262"/>
            <a:ext cx="8229600" cy="3537346"/>
          </a:xfrm>
        </p:spPr>
        <p:txBody>
          <a:bodyPr/>
          <a:lstStyle/>
          <a:p>
            <a:r>
              <a:rPr lang="en-US"/>
              <a:t>Click icon to add chart</a:t>
            </a:r>
            <a:endParaRPr lang="en-IN"/>
          </a:p>
        </p:txBody>
      </p:sp>
      <p:sp>
        <p:nvSpPr>
          <p:cNvPr id="5" name="Oval 6"/>
          <p:cNvSpPr>
            <a:spLocks noChangeArrowheads="1"/>
          </p:cNvSpPr>
          <p:nvPr/>
        </p:nvSpPr>
        <p:spPr bwMode="gray">
          <a:xfrm>
            <a:off x="355601" y="4590830"/>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sz="1350" kern="0" dirty="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e char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p:spPr>
        <p:txBody>
          <a:bodyPr>
            <a:noAutofit/>
          </a:bodyPr>
          <a:lstStyle>
            <a:lvl1pPr marL="0" marR="0" indent="0" defTabSz="342886" rtl="0" eaLnBrk="1" fontAlgn="auto" latinLnBrk="0" hangingPunct="1">
              <a:lnSpc>
                <a:spcPct val="100000"/>
              </a:lnSpc>
              <a:spcBef>
                <a:spcPct val="0"/>
              </a:spcBef>
              <a:spcAft>
                <a:spcPts val="0"/>
              </a:spcAft>
              <a:tabLst/>
              <a:defRPr sz="3000" baseline="0">
                <a:solidFill>
                  <a:schemeClr val="accent2"/>
                </a:solidFill>
              </a:defRPr>
            </a:lvl1pPr>
          </a:lstStyle>
          <a:p>
            <a:pPr marL="0" marR="0" lvl="0" indent="0" defTabSz="342886" rtl="0" eaLnBrk="1" fontAlgn="auto" latinLnBrk="0" hangingPunct="1">
              <a:lnSpc>
                <a:spcPct val="100000"/>
              </a:lnSpc>
              <a:spcBef>
                <a:spcPct val="0"/>
              </a:spcBef>
              <a:spcAft>
                <a:spcPts val="0"/>
              </a:spcAft>
              <a:tabLst/>
              <a:defRPr/>
            </a:pPr>
            <a:r>
              <a:rPr lang="en-US" dirty="0"/>
              <a:t>Title of Pie Chart</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1" name="Chart Placeholder 13"/>
          <p:cNvSpPr>
            <a:spLocks noGrp="1"/>
          </p:cNvSpPr>
          <p:nvPr>
            <p:ph type="chart" sz="quarter" idx="10"/>
          </p:nvPr>
        </p:nvSpPr>
        <p:spPr>
          <a:xfrm>
            <a:off x="460375" y="1011262"/>
            <a:ext cx="8229600" cy="3537346"/>
          </a:xfrm>
        </p:spPr>
        <p:txBody>
          <a:bodyPr/>
          <a:lstStyle/>
          <a:p>
            <a:r>
              <a:rPr lang="en-US"/>
              <a:t>Click icon to add chart</a:t>
            </a:r>
            <a:endParaRPr lang="en-IN"/>
          </a:p>
        </p:txBody>
      </p:sp>
      <p:sp>
        <p:nvSpPr>
          <p:cNvPr id="12" name="Oval 6"/>
          <p:cNvSpPr>
            <a:spLocks noChangeArrowheads="1"/>
          </p:cNvSpPr>
          <p:nvPr/>
        </p:nvSpPr>
        <p:spPr bwMode="gray">
          <a:xfrm>
            <a:off x="355601" y="4590830"/>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sz="1350" kern="0" dirty="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e Chart slide o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p:spPr>
        <p:txBody>
          <a:bodyPr>
            <a:noAutofit/>
          </a:bodyPr>
          <a:lstStyle>
            <a:lvl1pPr marL="0" marR="0" indent="0" defTabSz="342886" rtl="0" eaLnBrk="1" fontAlgn="auto" latinLnBrk="0" hangingPunct="1">
              <a:lnSpc>
                <a:spcPct val="100000"/>
              </a:lnSpc>
              <a:spcBef>
                <a:spcPct val="0"/>
              </a:spcBef>
              <a:spcAft>
                <a:spcPts val="0"/>
              </a:spcAft>
              <a:tabLst/>
              <a:defRPr sz="3000" baseline="0">
                <a:solidFill>
                  <a:schemeClr val="accent2"/>
                </a:solidFill>
              </a:defRPr>
            </a:lvl1pPr>
          </a:lstStyle>
          <a:p>
            <a:pPr marL="0" marR="0" lvl="0" indent="0" defTabSz="342886" rtl="0" eaLnBrk="1" fontAlgn="auto" latinLnBrk="0" hangingPunct="1">
              <a:lnSpc>
                <a:spcPct val="100000"/>
              </a:lnSpc>
              <a:spcBef>
                <a:spcPct val="0"/>
              </a:spcBef>
              <a:spcAft>
                <a:spcPts val="0"/>
              </a:spcAft>
              <a:tabLst/>
              <a:defRPr/>
            </a:pPr>
            <a:r>
              <a:rPr lang="en-US" dirty="0"/>
              <a:t>Title of Pie Chart</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5" name="Chart Placeholder 13"/>
          <p:cNvSpPr>
            <a:spLocks noGrp="1"/>
          </p:cNvSpPr>
          <p:nvPr>
            <p:ph type="chart" sz="quarter" idx="10"/>
          </p:nvPr>
        </p:nvSpPr>
        <p:spPr>
          <a:xfrm>
            <a:off x="460375" y="1011262"/>
            <a:ext cx="8229600" cy="3537346"/>
          </a:xfrm>
        </p:spPr>
        <p:txBody>
          <a:bodyPr/>
          <a:lstStyle/>
          <a:p>
            <a:r>
              <a:rPr lang="en-US"/>
              <a:t>Click icon to add chart</a:t>
            </a:r>
            <a:endParaRPr lang="en-IN"/>
          </a:p>
        </p:txBody>
      </p:sp>
      <p:sp>
        <p:nvSpPr>
          <p:cNvPr id="7" name="Oval 6"/>
          <p:cNvSpPr>
            <a:spLocks noChangeArrowheads="1"/>
          </p:cNvSpPr>
          <p:nvPr/>
        </p:nvSpPr>
        <p:spPr bwMode="gray">
          <a:xfrm>
            <a:off x="355601" y="4590830"/>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sz="1350" kern="0" dirty="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60375" y="109141"/>
            <a:ext cx="8229600" cy="411480"/>
          </a:xfrm>
        </p:spPr>
        <p:txBody>
          <a:bodyPr>
            <a:noAutofit/>
          </a:bodyPr>
          <a:lstStyle>
            <a:lvl1pPr>
              <a:defRPr sz="3000">
                <a:solidFill>
                  <a:schemeClr val="accent2"/>
                </a:solidFill>
                <a:latin typeface="+mj-lt"/>
              </a:defRPr>
            </a:lvl1pPr>
          </a:lstStyle>
          <a:p>
            <a:r>
              <a:rPr lang="en-US" dirty="0"/>
              <a:t>Agenda</a:t>
            </a:r>
            <a:endParaRPr lang="en-IN" dirty="0"/>
          </a:p>
        </p:txBody>
      </p:sp>
      <p:sp>
        <p:nvSpPr>
          <p:cNvPr id="17" name="Text Placeholder 38"/>
          <p:cNvSpPr>
            <a:spLocks noGrp="1"/>
          </p:cNvSpPr>
          <p:nvPr>
            <p:ph type="body" sz="quarter" idx="10" hasCustomPrompt="1"/>
          </p:nvPr>
        </p:nvSpPr>
        <p:spPr>
          <a:xfrm>
            <a:off x="1009015" y="1012882"/>
            <a:ext cx="7680960" cy="48006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18" name="Text Placeholder 38"/>
          <p:cNvSpPr>
            <a:spLocks noGrp="1"/>
          </p:cNvSpPr>
          <p:nvPr>
            <p:ph type="body" sz="quarter" idx="11" hasCustomPrompt="1"/>
          </p:nvPr>
        </p:nvSpPr>
        <p:spPr>
          <a:xfrm>
            <a:off x="1009015" y="1785592"/>
            <a:ext cx="7680960" cy="480060"/>
          </a:xfrm>
        </p:spPr>
        <p:txBody>
          <a:bodyPr anchor="ctr">
            <a:noAutofit/>
          </a:bodyPr>
          <a:lstStyle>
            <a:lvl1pPr marL="0" indent="0">
              <a:buNone/>
              <a:tabLst/>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4" name="Text Placeholder 38"/>
          <p:cNvSpPr>
            <a:spLocks noGrp="1"/>
          </p:cNvSpPr>
          <p:nvPr>
            <p:ph type="body" sz="quarter" idx="12" hasCustomPrompt="1"/>
          </p:nvPr>
        </p:nvSpPr>
        <p:spPr>
          <a:xfrm>
            <a:off x="1009015" y="2552365"/>
            <a:ext cx="7680960" cy="48006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5" name="Text Placeholder 38"/>
          <p:cNvSpPr>
            <a:spLocks noGrp="1"/>
          </p:cNvSpPr>
          <p:nvPr>
            <p:ph type="body" sz="quarter" idx="13" hasCustomPrompt="1"/>
          </p:nvPr>
        </p:nvSpPr>
        <p:spPr>
          <a:xfrm>
            <a:off x="1009015" y="3346523"/>
            <a:ext cx="7680960" cy="48006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7" name="Text Placeholder 38"/>
          <p:cNvSpPr>
            <a:spLocks noGrp="1"/>
          </p:cNvSpPr>
          <p:nvPr>
            <p:ph type="body" sz="quarter" idx="14" hasCustomPrompt="1"/>
          </p:nvPr>
        </p:nvSpPr>
        <p:spPr>
          <a:xfrm>
            <a:off x="1009015" y="4128090"/>
            <a:ext cx="7680960" cy="48006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8" name="Text Placeholder 38"/>
          <p:cNvSpPr>
            <a:spLocks noGrp="1"/>
          </p:cNvSpPr>
          <p:nvPr>
            <p:ph type="body" sz="quarter" idx="15" hasCustomPrompt="1"/>
          </p:nvPr>
        </p:nvSpPr>
        <p:spPr>
          <a:xfrm>
            <a:off x="460376" y="1009309"/>
            <a:ext cx="352425" cy="501594"/>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0" indent="0" algn="ctr">
              <a:buFont typeface="Arial" pitchFamily="34" charset="0"/>
              <a:buNone/>
              <a:defRPr sz="2400" b="1">
                <a:solidFill>
                  <a:schemeClr val="bg1"/>
                </a:solidFill>
                <a:latin typeface="+mn-lt"/>
              </a:defRPr>
            </a:lvl1pPr>
            <a:lvl2pPr>
              <a:buNone/>
              <a:defRPr/>
            </a:lvl2pPr>
            <a:lvl3pPr>
              <a:buNone/>
              <a:defRPr/>
            </a:lvl3pPr>
            <a:lvl4pPr>
              <a:buNone/>
              <a:defRPr/>
            </a:lvl4pPr>
            <a:lvl5pPr>
              <a:buNone/>
              <a:defRPr/>
            </a:lvl5pPr>
          </a:lstStyle>
          <a:p>
            <a:pPr lvl="0"/>
            <a:r>
              <a:rPr lang="en-US" dirty="0"/>
              <a:t>1</a:t>
            </a:r>
          </a:p>
        </p:txBody>
      </p:sp>
      <p:sp>
        <p:nvSpPr>
          <p:cNvPr id="29" name="Text Placeholder 38"/>
          <p:cNvSpPr>
            <a:spLocks noGrp="1"/>
          </p:cNvSpPr>
          <p:nvPr>
            <p:ph type="body" sz="quarter" idx="16" hasCustomPrompt="1"/>
          </p:nvPr>
        </p:nvSpPr>
        <p:spPr>
          <a:xfrm>
            <a:off x="460376" y="1788064"/>
            <a:ext cx="352425" cy="501594"/>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257164" indent="-257164" algn="ctr">
              <a:buFont typeface="Arial" pitchFamily="34" charset="0"/>
              <a:buNone/>
              <a:defRPr lang="en-US" sz="2400" b="1" dirty="0" smtClean="0">
                <a:solidFill>
                  <a:schemeClr val="bg1"/>
                </a:solidFill>
                <a:latin typeface="+mn-lt"/>
              </a:defRPr>
            </a:lvl1pPr>
          </a:lstStyle>
          <a:p>
            <a:pPr marL="0" lvl="0" indent="0" algn="ctr"/>
            <a:r>
              <a:rPr lang="en-US" dirty="0"/>
              <a:t>2</a:t>
            </a:r>
          </a:p>
        </p:txBody>
      </p:sp>
      <p:sp>
        <p:nvSpPr>
          <p:cNvPr id="30" name="Text Placeholder 38"/>
          <p:cNvSpPr>
            <a:spLocks noGrp="1"/>
          </p:cNvSpPr>
          <p:nvPr>
            <p:ph type="body" sz="quarter" idx="17" hasCustomPrompt="1"/>
          </p:nvPr>
        </p:nvSpPr>
        <p:spPr>
          <a:xfrm>
            <a:off x="460376" y="2566818"/>
            <a:ext cx="352425" cy="501594"/>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257164" indent="-257164" algn="ctr">
              <a:buFont typeface="Arial" pitchFamily="34" charset="0"/>
              <a:buNone/>
              <a:defRPr lang="en-US" sz="2400" b="1" dirty="0" smtClean="0">
                <a:solidFill>
                  <a:schemeClr val="bg1"/>
                </a:solidFill>
                <a:latin typeface="+mn-lt"/>
              </a:defRPr>
            </a:lvl1pPr>
          </a:lstStyle>
          <a:p>
            <a:pPr marL="0" lvl="0" indent="0" algn="ctr"/>
            <a:r>
              <a:rPr lang="en-US" dirty="0"/>
              <a:t>3</a:t>
            </a:r>
          </a:p>
        </p:txBody>
      </p:sp>
      <p:sp>
        <p:nvSpPr>
          <p:cNvPr id="32" name="Text Placeholder 38"/>
          <p:cNvSpPr>
            <a:spLocks noGrp="1"/>
          </p:cNvSpPr>
          <p:nvPr>
            <p:ph type="body" sz="quarter" idx="18" hasCustomPrompt="1"/>
          </p:nvPr>
        </p:nvSpPr>
        <p:spPr>
          <a:xfrm>
            <a:off x="460376" y="3345572"/>
            <a:ext cx="352425" cy="501594"/>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257164" indent="-257164" algn="ctr">
              <a:buFont typeface="Arial" pitchFamily="34" charset="0"/>
              <a:buNone/>
              <a:defRPr lang="en-US" sz="2400" b="1" dirty="0" smtClean="0">
                <a:solidFill>
                  <a:schemeClr val="bg1"/>
                </a:solidFill>
                <a:latin typeface="+mn-lt"/>
              </a:defRPr>
            </a:lvl1pPr>
          </a:lstStyle>
          <a:p>
            <a:pPr marL="0" lvl="0" indent="0" algn="ctr"/>
            <a:r>
              <a:rPr lang="en-US" dirty="0"/>
              <a:t>4</a:t>
            </a:r>
          </a:p>
        </p:txBody>
      </p:sp>
      <p:sp>
        <p:nvSpPr>
          <p:cNvPr id="33" name="Text Placeholder 38"/>
          <p:cNvSpPr>
            <a:spLocks noGrp="1"/>
          </p:cNvSpPr>
          <p:nvPr>
            <p:ph type="body" sz="quarter" idx="19" hasCustomPrompt="1"/>
          </p:nvPr>
        </p:nvSpPr>
        <p:spPr>
          <a:xfrm>
            <a:off x="460376" y="4124325"/>
            <a:ext cx="352425" cy="501594"/>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257164" indent="-257164" algn="ctr">
              <a:buFont typeface="Arial" pitchFamily="34" charset="0"/>
              <a:buNone/>
              <a:defRPr lang="en-US" sz="2400" b="1" dirty="0" smtClean="0">
                <a:solidFill>
                  <a:schemeClr val="bg1"/>
                </a:solidFill>
                <a:latin typeface="+mn-lt"/>
              </a:defRPr>
            </a:lvl1pPr>
          </a:lstStyle>
          <a:p>
            <a:pPr marL="0" lvl="0" indent="0" algn="ctr"/>
            <a:r>
              <a:rPr lang="en-US" dirty="0"/>
              <a:t>5</a:t>
            </a:r>
          </a:p>
        </p:txBody>
      </p:sp>
    </p:spTree>
    <p:extLst>
      <p:ext uri="{BB962C8B-B14F-4D97-AF65-F5344CB8AC3E}">
        <p14:creationId xmlns:p14="http://schemas.microsoft.com/office/powerpoint/2010/main" val="592538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cons slide">
    <p:spTree>
      <p:nvGrpSpPr>
        <p:cNvPr id="1" name=""/>
        <p:cNvGrpSpPr/>
        <p:nvPr/>
      </p:nvGrpSpPr>
      <p:grpSpPr>
        <a:xfrm>
          <a:off x="0" y="0"/>
          <a:ext cx="0" cy="0"/>
          <a:chOff x="0" y="0"/>
          <a:chExt cx="0" cy="0"/>
        </a:xfrm>
      </p:grpSpPr>
      <p:sp>
        <p:nvSpPr>
          <p:cNvPr id="42" name="Oval 6"/>
          <p:cNvSpPr>
            <a:spLocks noChangeArrowheads="1"/>
          </p:cNvSpPr>
          <p:nvPr/>
        </p:nvSpPr>
        <p:spPr bwMode="gray">
          <a:xfrm>
            <a:off x="355601" y="4393822"/>
            <a:ext cx="8432800" cy="412898"/>
          </a:xfrm>
          <a:prstGeom prst="ellipse">
            <a:avLst/>
          </a:prstGeom>
          <a:gradFill rotWithShape="1">
            <a:gsLst>
              <a:gs pos="0">
                <a:srgbClr val="080808">
                  <a:alpha val="2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sz="1350" kern="0" dirty="0">
              <a:solidFill>
                <a:srgbClr val="000000"/>
              </a:solidFill>
            </a:endParaRPr>
          </a:p>
        </p:txBody>
      </p:sp>
      <p:sp>
        <p:nvSpPr>
          <p:cNvPr id="57" name="Text Placeholder 56"/>
          <p:cNvSpPr>
            <a:spLocks noGrp="1"/>
          </p:cNvSpPr>
          <p:nvPr>
            <p:ph type="body" sz="quarter" idx="10" hasCustomPrompt="1"/>
          </p:nvPr>
        </p:nvSpPr>
        <p:spPr>
          <a:xfrm>
            <a:off x="780166" y="3167576"/>
            <a:ext cx="1452108" cy="425053"/>
          </a:xfrm>
        </p:spPr>
        <p:txBody>
          <a:bodyPr anchor="ctr">
            <a:normAutofit/>
          </a:bodyPr>
          <a:lstStyle>
            <a:lvl1pPr algn="ctr">
              <a:buNone/>
              <a:defRPr lang="en-IN" sz="1350" kern="1200" dirty="0" smtClean="0">
                <a:solidFill>
                  <a:schemeClr val="accent2"/>
                </a:solidFill>
                <a:latin typeface="+mn-lt"/>
                <a:ea typeface="+mn-ea"/>
                <a:cs typeface="Arial" pitchFamily="34" charset="0"/>
              </a:defRPr>
            </a:lvl1pPr>
          </a:lstStyle>
          <a:p>
            <a:pPr lvl="0"/>
            <a:r>
              <a:rPr lang="en-US" dirty="0"/>
              <a:t>Text 1</a:t>
            </a:r>
            <a:endParaRPr lang="en-IN" dirty="0"/>
          </a:p>
        </p:txBody>
      </p:sp>
      <p:sp>
        <p:nvSpPr>
          <p:cNvPr id="12" name="Title 4"/>
          <p:cNvSpPr>
            <a:spLocks noGrp="1"/>
          </p:cNvSpPr>
          <p:nvPr>
            <p:ph type="title" hasCustomPrompt="1"/>
          </p:nvPr>
        </p:nvSpPr>
        <p:spPr>
          <a:xfrm>
            <a:off x="460375" y="105018"/>
            <a:ext cx="8229600" cy="415499"/>
          </a:xfrm>
        </p:spPr>
        <p:txBody>
          <a:bodyPr>
            <a:noAutofit/>
          </a:bodyPr>
          <a:lstStyle>
            <a:lvl1pPr>
              <a:defRPr sz="3000">
                <a:solidFill>
                  <a:schemeClr val="accent2"/>
                </a:solidFill>
              </a:defRPr>
            </a:lvl1pPr>
          </a:lstStyle>
          <a:p>
            <a:r>
              <a:rPr lang="en-US" dirty="0"/>
              <a:t>Click to Add Title</a:t>
            </a:r>
          </a:p>
        </p:txBody>
      </p:sp>
      <p:sp>
        <p:nvSpPr>
          <p:cNvPr id="10" name="Text Placeholder 2"/>
          <p:cNvSpPr>
            <a:spLocks noGrp="1"/>
          </p:cNvSpPr>
          <p:nvPr>
            <p:ph type="body" sz="quarter" idx="18" hasCustomPrompt="1"/>
          </p:nvPr>
        </p:nvSpPr>
        <p:spPr>
          <a:xfrm>
            <a:off x="774700"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3" name="Text Placeholder 56"/>
          <p:cNvSpPr>
            <a:spLocks noGrp="1"/>
          </p:cNvSpPr>
          <p:nvPr>
            <p:ph type="body" sz="quarter" idx="19" hasCustomPrompt="1"/>
          </p:nvPr>
        </p:nvSpPr>
        <p:spPr>
          <a:xfrm>
            <a:off x="2807319" y="3167576"/>
            <a:ext cx="1452108" cy="425053"/>
          </a:xfrm>
        </p:spPr>
        <p:txBody>
          <a:bodyPr anchor="ctr">
            <a:normAutofit/>
          </a:bodyPr>
          <a:lstStyle>
            <a:lvl1pPr algn="ctr">
              <a:buNone/>
              <a:defRPr lang="en-IN" sz="1350" kern="1200" dirty="0" smtClean="0">
                <a:solidFill>
                  <a:schemeClr val="accent2"/>
                </a:solidFill>
                <a:latin typeface="+mn-lt"/>
                <a:ea typeface="+mn-ea"/>
                <a:cs typeface="Arial" pitchFamily="34" charset="0"/>
              </a:defRPr>
            </a:lvl1pPr>
          </a:lstStyle>
          <a:p>
            <a:pPr lvl="0"/>
            <a:r>
              <a:rPr lang="en-US" dirty="0"/>
              <a:t>Text 2</a:t>
            </a:r>
            <a:endParaRPr lang="en-IN" dirty="0"/>
          </a:p>
        </p:txBody>
      </p:sp>
      <p:sp>
        <p:nvSpPr>
          <p:cNvPr id="14" name="Text Placeholder 2"/>
          <p:cNvSpPr>
            <a:spLocks noGrp="1"/>
          </p:cNvSpPr>
          <p:nvPr>
            <p:ph type="body" sz="quarter" idx="20" hasCustomPrompt="1"/>
          </p:nvPr>
        </p:nvSpPr>
        <p:spPr>
          <a:xfrm>
            <a:off x="2801850"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5" name="Text Placeholder 56"/>
          <p:cNvSpPr>
            <a:spLocks noGrp="1"/>
          </p:cNvSpPr>
          <p:nvPr>
            <p:ph type="body" sz="quarter" idx="21" hasCustomPrompt="1"/>
          </p:nvPr>
        </p:nvSpPr>
        <p:spPr>
          <a:xfrm>
            <a:off x="4811802" y="3167576"/>
            <a:ext cx="1452108" cy="425053"/>
          </a:xfrm>
        </p:spPr>
        <p:txBody>
          <a:bodyPr anchor="ctr">
            <a:normAutofit/>
          </a:bodyPr>
          <a:lstStyle>
            <a:lvl1pPr algn="ctr">
              <a:buNone/>
              <a:defRPr lang="en-IN" sz="1350" kern="1200" dirty="0" smtClean="0">
                <a:solidFill>
                  <a:schemeClr val="accent2"/>
                </a:solidFill>
                <a:latin typeface="+mn-lt"/>
                <a:ea typeface="+mn-ea"/>
                <a:cs typeface="Arial" pitchFamily="34" charset="0"/>
              </a:defRPr>
            </a:lvl1pPr>
          </a:lstStyle>
          <a:p>
            <a:pPr lvl="0"/>
            <a:r>
              <a:rPr lang="en-US" dirty="0"/>
              <a:t>Text 3</a:t>
            </a:r>
            <a:endParaRPr lang="en-IN" dirty="0"/>
          </a:p>
        </p:txBody>
      </p:sp>
      <p:sp>
        <p:nvSpPr>
          <p:cNvPr id="16" name="Text Placeholder 2"/>
          <p:cNvSpPr>
            <a:spLocks noGrp="1"/>
          </p:cNvSpPr>
          <p:nvPr>
            <p:ph type="body" sz="quarter" idx="22" hasCustomPrompt="1"/>
          </p:nvPr>
        </p:nvSpPr>
        <p:spPr>
          <a:xfrm>
            <a:off x="4806334"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7" name="Text Placeholder 56"/>
          <p:cNvSpPr>
            <a:spLocks noGrp="1"/>
          </p:cNvSpPr>
          <p:nvPr>
            <p:ph type="body" sz="quarter" idx="23" hasCustomPrompt="1"/>
          </p:nvPr>
        </p:nvSpPr>
        <p:spPr>
          <a:xfrm>
            <a:off x="6787269" y="3167576"/>
            <a:ext cx="1452108" cy="425053"/>
          </a:xfrm>
        </p:spPr>
        <p:txBody>
          <a:bodyPr anchor="ctr">
            <a:normAutofit/>
          </a:bodyPr>
          <a:lstStyle>
            <a:lvl1pPr algn="ctr">
              <a:buNone/>
              <a:defRPr lang="en-IN" sz="1350" kern="1200" dirty="0" smtClean="0">
                <a:solidFill>
                  <a:schemeClr val="accent2"/>
                </a:solidFill>
                <a:latin typeface="+mn-lt"/>
                <a:ea typeface="+mn-ea"/>
                <a:cs typeface="Arial" pitchFamily="34" charset="0"/>
              </a:defRPr>
            </a:lvl1pPr>
          </a:lstStyle>
          <a:p>
            <a:pPr lvl="0"/>
            <a:r>
              <a:rPr lang="en-US" dirty="0"/>
              <a:t>Text 4</a:t>
            </a:r>
            <a:endParaRPr lang="en-IN" dirty="0"/>
          </a:p>
        </p:txBody>
      </p:sp>
      <p:sp>
        <p:nvSpPr>
          <p:cNvPr id="18" name="Text Placeholder 2"/>
          <p:cNvSpPr>
            <a:spLocks noGrp="1"/>
          </p:cNvSpPr>
          <p:nvPr>
            <p:ph type="body" sz="quarter" idx="24" hasCustomPrompt="1"/>
          </p:nvPr>
        </p:nvSpPr>
        <p:spPr>
          <a:xfrm>
            <a:off x="6781800"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con connector slide">
    <p:spTree>
      <p:nvGrpSpPr>
        <p:cNvPr id="1" name=""/>
        <p:cNvGrpSpPr/>
        <p:nvPr/>
      </p:nvGrpSpPr>
      <p:grpSpPr>
        <a:xfrm>
          <a:off x="0" y="0"/>
          <a:ext cx="0" cy="0"/>
          <a:chOff x="0" y="0"/>
          <a:chExt cx="0" cy="0"/>
        </a:xfrm>
      </p:grpSpPr>
      <p:sp>
        <p:nvSpPr>
          <p:cNvPr id="27" name="Text Placeholder 2"/>
          <p:cNvSpPr>
            <a:spLocks noGrp="1"/>
          </p:cNvSpPr>
          <p:nvPr>
            <p:ph type="body" sz="quarter" idx="22" hasCustomPrompt="1"/>
          </p:nvPr>
        </p:nvSpPr>
        <p:spPr>
          <a:xfrm>
            <a:off x="2642619" y="1295400"/>
            <a:ext cx="3858768" cy="2894076"/>
          </a:xfrm>
          <a:prstGeom prst="ellipse">
            <a:avLst/>
          </a:prstGeom>
          <a:noFill/>
          <a:ln>
            <a:solidFill>
              <a:schemeClr val="accent2">
                <a:lumMod val="40000"/>
                <a:lumOff val="60000"/>
              </a:schemeClr>
            </a:solidFill>
            <a:prstDash val="sysDash"/>
          </a:ln>
        </p:spPr>
        <p:txBody>
          <a:bodyPr/>
          <a:lstStyle>
            <a:lvl1pPr marL="0" indent="0">
              <a:buNone/>
              <a:defRPr>
                <a:noFill/>
              </a:defRPr>
            </a:lvl1pPr>
          </a:lstStyle>
          <a:p>
            <a:pPr lvl="0"/>
            <a:r>
              <a:rPr lang="en-US" dirty="0"/>
              <a:t>.</a:t>
            </a:r>
          </a:p>
        </p:txBody>
      </p:sp>
      <p:sp>
        <p:nvSpPr>
          <p:cNvPr id="38" name="Title 4"/>
          <p:cNvSpPr>
            <a:spLocks noGrp="1"/>
          </p:cNvSpPr>
          <p:nvPr>
            <p:ph type="title" hasCustomPrompt="1"/>
          </p:nvPr>
        </p:nvSpPr>
        <p:spPr>
          <a:xfrm>
            <a:off x="460375" y="105018"/>
            <a:ext cx="8229600" cy="415499"/>
          </a:xfrm>
        </p:spPr>
        <p:txBody>
          <a:bodyPr>
            <a:noAutofit/>
          </a:bodyPr>
          <a:lstStyle>
            <a:lvl1pPr>
              <a:defRPr sz="3000">
                <a:solidFill>
                  <a:schemeClr val="accent2"/>
                </a:solidFill>
              </a:defRPr>
            </a:lvl1pPr>
          </a:lstStyle>
          <a:p>
            <a:r>
              <a:rPr lang="en-US" dirty="0"/>
              <a:t>Click to Add Title</a:t>
            </a:r>
          </a:p>
        </p:txBody>
      </p:sp>
      <p:sp>
        <p:nvSpPr>
          <p:cNvPr id="30" name="Text Placeholder 56"/>
          <p:cNvSpPr>
            <a:spLocks noGrp="1"/>
          </p:cNvSpPr>
          <p:nvPr>
            <p:ph type="body" sz="quarter" idx="14" hasCustomPrompt="1"/>
          </p:nvPr>
        </p:nvSpPr>
        <p:spPr>
          <a:xfrm>
            <a:off x="3474134" y="2364477"/>
            <a:ext cx="2231528" cy="520241"/>
          </a:xfrm>
        </p:spPr>
        <p:txBody>
          <a:bodyPr>
            <a:noAutofit/>
          </a:bodyPr>
          <a:lstStyle>
            <a:lvl1pPr marL="0" indent="0" algn="ctr">
              <a:buNone/>
              <a:defRPr lang="en-IN" sz="1500" kern="1200" baseline="0" dirty="0" smtClean="0">
                <a:solidFill>
                  <a:schemeClr val="accent2"/>
                </a:solidFill>
                <a:latin typeface="+mj-lt"/>
                <a:ea typeface="+mn-ea"/>
                <a:cs typeface="Arial" pitchFamily="34" charset="0"/>
              </a:defRPr>
            </a:lvl1pPr>
          </a:lstStyle>
          <a:p>
            <a:pPr lvl="0"/>
            <a:r>
              <a:rPr lang="en-US" dirty="0"/>
              <a:t>INSERT TEXT Subject Matter</a:t>
            </a:r>
            <a:endParaRPr lang="en-IN" dirty="0"/>
          </a:p>
        </p:txBody>
      </p:sp>
      <p:sp>
        <p:nvSpPr>
          <p:cNvPr id="34" name="Text Placeholder 56"/>
          <p:cNvSpPr>
            <a:spLocks noGrp="1"/>
          </p:cNvSpPr>
          <p:nvPr>
            <p:ph type="body" sz="quarter" idx="13" hasCustomPrompt="1"/>
          </p:nvPr>
        </p:nvSpPr>
        <p:spPr>
          <a:xfrm>
            <a:off x="3863881" y="715212"/>
            <a:ext cx="1416244" cy="247358"/>
          </a:xfrm>
        </p:spPr>
        <p:txBody>
          <a:bodyPr>
            <a:normAutofit/>
          </a:bodyPr>
          <a:lstStyle>
            <a:lvl1pPr algn="ctr">
              <a:buNone/>
              <a:defRPr lang="en-IN" sz="105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81" y="4593639"/>
            <a:ext cx="1416244" cy="247358"/>
          </a:xfrm>
        </p:spPr>
        <p:txBody>
          <a:bodyPr>
            <a:normAutofit/>
          </a:bodyPr>
          <a:lstStyle>
            <a:lvl1pPr algn="ctr">
              <a:buNone/>
              <a:defRPr lang="en-IN" sz="105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6" y="2424269"/>
            <a:ext cx="1416244" cy="247358"/>
          </a:xfrm>
        </p:spPr>
        <p:txBody>
          <a:bodyPr>
            <a:normAutofit/>
          </a:bodyPr>
          <a:lstStyle>
            <a:lvl1pPr algn="ctr">
              <a:buNone/>
              <a:defRPr lang="en-IN" sz="105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3" y="2424269"/>
            <a:ext cx="1416244" cy="247358"/>
          </a:xfrm>
        </p:spPr>
        <p:txBody>
          <a:bodyPr>
            <a:normAutofit/>
          </a:bodyPr>
          <a:lstStyle>
            <a:lvl1pPr algn="ctr">
              <a:buNone/>
              <a:defRPr lang="en-IN" sz="105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15" name="Text Placeholder 2"/>
          <p:cNvSpPr>
            <a:spLocks noGrp="1"/>
          </p:cNvSpPr>
          <p:nvPr>
            <p:ph type="body" sz="quarter" idx="18" hasCustomPrompt="1"/>
          </p:nvPr>
        </p:nvSpPr>
        <p:spPr>
          <a:xfrm>
            <a:off x="4076700" y="990600"/>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9" name="Text Placeholder 2"/>
          <p:cNvSpPr>
            <a:spLocks noGrp="1"/>
          </p:cNvSpPr>
          <p:nvPr>
            <p:ph type="body" sz="quarter" idx="19" hasCustomPrompt="1"/>
          </p:nvPr>
        </p:nvSpPr>
        <p:spPr>
          <a:xfrm>
            <a:off x="4076700" y="3829050"/>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1" name="Text Placeholder 2"/>
          <p:cNvSpPr>
            <a:spLocks noGrp="1"/>
          </p:cNvSpPr>
          <p:nvPr>
            <p:ph type="body" sz="quarter" idx="20" hasCustomPrompt="1"/>
          </p:nvPr>
        </p:nvSpPr>
        <p:spPr>
          <a:xfrm>
            <a:off x="2146300" y="2190750"/>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4" name="Text Placeholder 2"/>
          <p:cNvSpPr>
            <a:spLocks noGrp="1"/>
          </p:cNvSpPr>
          <p:nvPr>
            <p:ph type="body" sz="quarter" idx="21" hasCustomPrompt="1"/>
          </p:nvPr>
        </p:nvSpPr>
        <p:spPr>
          <a:xfrm>
            <a:off x="5943600" y="2181225"/>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p:ph type="ctrTitle" hasCustomPrompt="1"/>
          </p:nvPr>
        </p:nvSpPr>
        <p:spPr>
          <a:xfrm>
            <a:off x="4547713" y="1325737"/>
            <a:ext cx="4203553" cy="415499"/>
          </a:xfrm>
        </p:spPr>
        <p:txBody>
          <a:bodyPr>
            <a:noAutofit/>
          </a:bodyPr>
          <a:lstStyle>
            <a:lvl1pPr>
              <a:defRPr sz="3400">
                <a:solidFill>
                  <a:schemeClr val="accent2"/>
                </a:solidFill>
                <a:latin typeface="+mj-lt"/>
              </a:defRPr>
            </a:lvl1pPr>
          </a:lstStyle>
          <a:p>
            <a:r>
              <a:rPr lang="en-US" dirty="0"/>
              <a:t>Thank you</a:t>
            </a:r>
          </a:p>
        </p:txBody>
      </p:sp>
      <p:sp>
        <p:nvSpPr>
          <p:cNvPr id="10" name="Text Placeholder 56"/>
          <p:cNvSpPr>
            <a:spLocks noGrp="1"/>
          </p:cNvSpPr>
          <p:nvPr>
            <p:ph type="body" sz="quarter" idx="19" hasCustomPrompt="1"/>
          </p:nvPr>
        </p:nvSpPr>
        <p:spPr>
          <a:xfrm>
            <a:off x="4547713" y="1914563"/>
            <a:ext cx="4158442" cy="266281"/>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4547713" y="2653260"/>
            <a:ext cx="4158442" cy="236083"/>
          </a:xfrm>
        </p:spPr>
        <p:txBody>
          <a:bodyPr>
            <a:noAutofit/>
          </a:bodyPr>
          <a:lstStyle>
            <a:lvl1pPr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Email ID</a:t>
            </a:r>
            <a:endParaRPr lang="en-IN" dirty="0"/>
          </a:p>
        </p:txBody>
      </p:sp>
      <p:sp>
        <p:nvSpPr>
          <p:cNvPr id="8" name="Rectangle 7"/>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a:latin typeface="+mj-lt"/>
            </a:endParaRPr>
          </a:p>
        </p:txBody>
      </p:sp>
      <p:pic>
        <p:nvPicPr>
          <p:cNvPr id="9" name="Picture 8" descr="WIPRO PPT Design.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2" y="3353284"/>
            <a:ext cx="9133758" cy="1628296"/>
          </a:xfrm>
          <a:prstGeom prst="rect">
            <a:avLst/>
          </a:prstGeom>
        </p:spPr>
      </p:pic>
      <p:sp>
        <p:nvSpPr>
          <p:cNvPr id="14" name="Text Placeholder 56"/>
          <p:cNvSpPr>
            <a:spLocks noGrp="1"/>
          </p:cNvSpPr>
          <p:nvPr>
            <p:ph type="body" sz="quarter" idx="21" hasCustomPrompt="1"/>
          </p:nvPr>
        </p:nvSpPr>
        <p:spPr>
          <a:xfrm>
            <a:off x="4547713" y="2275751"/>
            <a:ext cx="4158442" cy="266281"/>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cxnSp>
        <p:nvCxnSpPr>
          <p:cNvPr id="15" name="Straight Connector 14"/>
          <p:cNvCxnSpPr/>
          <p:nvPr/>
        </p:nvCxnSpPr>
        <p:spPr>
          <a:xfrm rot="5400000">
            <a:off x="3276519" y="2055896"/>
            <a:ext cx="20655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1327" y="1186676"/>
            <a:ext cx="1639473" cy="182163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with customer logo">
    <p:bg>
      <p:bgPr>
        <a:solidFill>
          <a:schemeClr val="bg1"/>
        </a:solidFill>
        <a:effectLst/>
      </p:bgPr>
    </p:bg>
    <p:spTree>
      <p:nvGrpSpPr>
        <p:cNvPr id="1" name=""/>
        <p:cNvGrpSpPr/>
        <p:nvPr/>
      </p:nvGrpSpPr>
      <p:grpSpPr>
        <a:xfrm>
          <a:off x="0" y="0"/>
          <a:ext cx="0" cy="0"/>
          <a:chOff x="0" y="0"/>
          <a:chExt cx="0" cy="0"/>
        </a:xfrm>
      </p:grpSpPr>
      <p:sp>
        <p:nvSpPr>
          <p:cNvPr id="16" name="Picture Placeholder 9"/>
          <p:cNvSpPr>
            <a:spLocks noGrp="1"/>
          </p:cNvSpPr>
          <p:nvPr>
            <p:ph type="pic" sz="quarter" idx="10" hasCustomPrompt="1"/>
          </p:nvPr>
        </p:nvSpPr>
        <p:spPr>
          <a:xfrm>
            <a:off x="2612800" y="1254125"/>
            <a:ext cx="1447572" cy="1658938"/>
          </a:xfrm>
        </p:spPr>
        <p:txBody>
          <a:bodyPr>
            <a:noAutofit/>
          </a:bodyPr>
          <a:lstStyle>
            <a:lvl1pPr marL="0" indent="0" algn="ctr">
              <a:buNone/>
              <a:defRPr sz="825" baseline="0">
                <a:solidFill>
                  <a:schemeClr val="accent2"/>
                </a:solidFill>
                <a:latin typeface="+mj-lt"/>
              </a:defRPr>
            </a:lvl1pPr>
          </a:lstStyle>
          <a:p>
            <a:r>
              <a:rPr lang="en-US" dirty="0"/>
              <a:t>Click here to add Customer / Partner Logo</a:t>
            </a:r>
            <a:endParaRPr lang="en-IN" dirty="0"/>
          </a:p>
        </p:txBody>
      </p:sp>
      <p:sp>
        <p:nvSpPr>
          <p:cNvPr id="14" name="Rectangle 13"/>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a:solidFill>
                <a:schemeClr val="accent6">
                  <a:lumMod val="50000"/>
                </a:schemeClr>
              </a:solidFill>
              <a:latin typeface="+mj-lt"/>
            </a:endParaRPr>
          </a:p>
        </p:txBody>
      </p:sp>
      <p:pic>
        <p:nvPicPr>
          <p:cNvPr id="15" name="Picture 14" descr="WIPRO PPT Design.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2" y="3353284"/>
            <a:ext cx="9133758" cy="1628296"/>
          </a:xfrm>
          <a:prstGeom prst="rect">
            <a:avLst/>
          </a:prstGeom>
        </p:spPr>
      </p:pic>
      <p:sp>
        <p:nvSpPr>
          <p:cNvPr id="11" name="Text Placeholder 56"/>
          <p:cNvSpPr>
            <a:spLocks noGrp="1"/>
          </p:cNvSpPr>
          <p:nvPr>
            <p:ph type="body" sz="quarter" idx="20" hasCustomPrompt="1"/>
          </p:nvPr>
        </p:nvSpPr>
        <p:spPr>
          <a:xfrm>
            <a:off x="4559971" y="2367849"/>
            <a:ext cx="4158442" cy="290318"/>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13" name="Title 1"/>
          <p:cNvSpPr>
            <a:spLocks noGrp="1"/>
          </p:cNvSpPr>
          <p:nvPr>
            <p:ph type="ctrTitle" hasCustomPrompt="1"/>
          </p:nvPr>
        </p:nvSpPr>
        <p:spPr>
          <a:xfrm>
            <a:off x="4559745" y="1110347"/>
            <a:ext cx="4142266" cy="1160371"/>
          </a:xfrm>
          <a:noFill/>
        </p:spPr>
        <p:txBody>
          <a:bodyPr wrap="square" rtlCol="0" anchor="ctr">
            <a:normAutofit/>
          </a:bodyPr>
          <a:lstStyle>
            <a:lvl1pPr marL="0" algn="l">
              <a:defRPr lang="en-US" sz="3400" dirty="0">
                <a:solidFill>
                  <a:schemeClr val="accent2"/>
                </a:solidFill>
                <a:latin typeface="+mj-lt"/>
                <a:ea typeface="+mn-ea"/>
                <a:cs typeface="Arial"/>
              </a:defRPr>
            </a:lvl1pPr>
          </a:lstStyle>
          <a:p>
            <a:pPr marL="0" lvl="0" algn="l"/>
            <a:r>
              <a:rPr lang="en-US" dirty="0"/>
              <a:t>Insert Title</a:t>
            </a:r>
            <a:br>
              <a:rPr lang="en-US" dirty="0"/>
            </a:br>
            <a:r>
              <a:rPr lang="en-US" dirty="0"/>
              <a:t>Here</a:t>
            </a:r>
          </a:p>
        </p:txBody>
      </p:sp>
      <p:sp>
        <p:nvSpPr>
          <p:cNvPr id="25" name="Text Placeholder 56"/>
          <p:cNvSpPr>
            <a:spLocks noGrp="1"/>
          </p:cNvSpPr>
          <p:nvPr>
            <p:ph type="body" sz="quarter" idx="21" hasCustomPrompt="1"/>
          </p:nvPr>
        </p:nvSpPr>
        <p:spPr>
          <a:xfrm>
            <a:off x="4572003" y="2731558"/>
            <a:ext cx="4158442" cy="307436"/>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cxnSp>
        <p:nvCxnSpPr>
          <p:cNvPr id="17" name="Straight Connector 16"/>
          <p:cNvCxnSpPr/>
          <p:nvPr/>
        </p:nvCxnSpPr>
        <p:spPr>
          <a:xfrm rot="5400000">
            <a:off x="3276519" y="2055896"/>
            <a:ext cx="20655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3827" y="1186676"/>
            <a:ext cx="1639473" cy="1821636"/>
          </a:xfrm>
          <a:prstGeom prst="rect">
            <a:avLst/>
          </a:prstGeom>
          <a:noFill/>
          <a:ln>
            <a:noFill/>
          </a:ln>
        </p:spPr>
      </p:pic>
    </p:spTree>
    <p:extLst>
      <p:ext uri="{BB962C8B-B14F-4D97-AF65-F5344CB8AC3E}">
        <p14:creationId xmlns:p14="http://schemas.microsoft.com/office/powerpoint/2010/main" val="34294686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a:latin typeface="+mj-lt"/>
            </a:endParaRPr>
          </a:p>
        </p:txBody>
      </p:sp>
      <p:pic>
        <p:nvPicPr>
          <p:cNvPr id="17" name="Picture 16" descr="WIPRO PPT Design.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2" y="3353284"/>
            <a:ext cx="9133758" cy="1628296"/>
          </a:xfrm>
          <a:prstGeom prst="rect">
            <a:avLst/>
          </a:prstGeom>
        </p:spPr>
      </p:pic>
      <p:sp>
        <p:nvSpPr>
          <p:cNvPr id="11" name="Text Placeholder 12"/>
          <p:cNvSpPr>
            <a:spLocks noGrp="1"/>
          </p:cNvSpPr>
          <p:nvPr>
            <p:ph type="body" sz="quarter" idx="11" hasCustomPrompt="1"/>
          </p:nvPr>
        </p:nvSpPr>
        <p:spPr>
          <a:xfrm>
            <a:off x="674917" y="2000765"/>
            <a:ext cx="7794172" cy="497681"/>
          </a:xfrm>
        </p:spPr>
        <p:txBody>
          <a:bodyPr>
            <a:noAutofit/>
          </a:bodyPr>
          <a:lstStyle>
            <a:lvl1pPr algn="ctr">
              <a:buNone/>
              <a:defRPr lang="en-US" sz="3400" b="1" kern="1200" baseline="0" dirty="0" smtClean="0">
                <a:solidFill>
                  <a:schemeClr val="accent2"/>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674917" y="2581174"/>
            <a:ext cx="7794172" cy="291886"/>
          </a:xfrm>
        </p:spPr>
        <p:txBody>
          <a:bodyPr>
            <a:noAutofit/>
          </a:bodyPr>
          <a:lstStyle>
            <a:lvl1pPr algn="ctr">
              <a:buNone/>
              <a:defRPr lang="en-US" sz="1800" b="0" kern="1200" dirty="0" smtClean="0">
                <a:solidFill>
                  <a:schemeClr val="accent2"/>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7972429" y="189485"/>
            <a:ext cx="903288" cy="786828"/>
          </a:xfrm>
        </p:spPr>
        <p:txBody>
          <a:bodyPr>
            <a:noAutofit/>
          </a:bodyPr>
          <a:lstStyle>
            <a:lvl1pPr marL="0" indent="0" algn="ctr">
              <a:buNone/>
              <a:defRPr sz="825" baseline="0">
                <a:latin typeface="+mj-lt"/>
              </a:defRPr>
            </a:lvl1pPr>
          </a:lstStyle>
          <a:p>
            <a:r>
              <a:rPr lang="en-US" dirty="0"/>
              <a:t>Click here to add Customer / Partner Logo</a:t>
            </a:r>
            <a:endParaRPr lang="en-IN"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37376" y="123051"/>
            <a:ext cx="778674" cy="865194"/>
          </a:xfrm>
          <a:prstGeom prst="rect">
            <a:avLst/>
          </a:prstGeom>
          <a:noFill/>
          <a:ln>
            <a:noFill/>
          </a:ln>
        </p:spPr>
      </p:pic>
    </p:spTree>
    <p:extLst>
      <p:ext uri="{BB962C8B-B14F-4D97-AF65-F5344CB8AC3E}">
        <p14:creationId xmlns:p14="http://schemas.microsoft.com/office/powerpoint/2010/main" val="369646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ank you slide with customer logo">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0" hasCustomPrompt="1"/>
          </p:nvPr>
        </p:nvSpPr>
        <p:spPr>
          <a:xfrm>
            <a:off x="2612800" y="1254126"/>
            <a:ext cx="1447572" cy="1698624"/>
          </a:xfrm>
        </p:spPr>
        <p:txBody>
          <a:bodyPr>
            <a:noAutofit/>
          </a:bodyPr>
          <a:lstStyle>
            <a:lvl1pPr marL="0" indent="0" algn="ctr">
              <a:buNone/>
              <a:defRPr sz="825" baseline="0">
                <a:latin typeface="+mj-lt"/>
              </a:defRPr>
            </a:lvl1pPr>
          </a:lstStyle>
          <a:p>
            <a:r>
              <a:rPr lang="en-US" dirty="0"/>
              <a:t>Click here to add Customer / Partner Logo</a:t>
            </a:r>
            <a:endParaRPr lang="en-IN" dirty="0"/>
          </a:p>
        </p:txBody>
      </p:sp>
      <p:sp>
        <p:nvSpPr>
          <p:cNvPr id="16" name="Rectangle 15"/>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a:latin typeface="+mj-lt"/>
            </a:endParaRPr>
          </a:p>
        </p:txBody>
      </p:sp>
      <p:pic>
        <p:nvPicPr>
          <p:cNvPr id="17" name="Picture 16" descr="WIPRO PPT Design.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2" y="3353284"/>
            <a:ext cx="9133758" cy="1628296"/>
          </a:xfrm>
          <a:prstGeom prst="rect">
            <a:avLst/>
          </a:prstGeom>
        </p:spPr>
      </p:pic>
      <p:sp>
        <p:nvSpPr>
          <p:cNvPr id="23" name="Text Placeholder 56"/>
          <p:cNvSpPr>
            <a:spLocks noGrp="1"/>
          </p:cNvSpPr>
          <p:nvPr>
            <p:ph type="body" sz="quarter" idx="20" hasCustomPrompt="1"/>
          </p:nvPr>
        </p:nvSpPr>
        <p:spPr>
          <a:xfrm>
            <a:off x="4700113" y="1941995"/>
            <a:ext cx="4158442" cy="279998"/>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24" name="Text Placeholder 56"/>
          <p:cNvSpPr>
            <a:spLocks noGrp="1"/>
          </p:cNvSpPr>
          <p:nvPr>
            <p:ph type="body" sz="quarter" idx="21" hasCustomPrompt="1"/>
          </p:nvPr>
        </p:nvSpPr>
        <p:spPr>
          <a:xfrm>
            <a:off x="4700113" y="2639544"/>
            <a:ext cx="4158442" cy="236083"/>
          </a:xfrm>
        </p:spPr>
        <p:txBody>
          <a:bodyPr>
            <a:noAutofit/>
          </a:bodyPr>
          <a:lstStyle>
            <a:lvl1pPr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Email ID</a:t>
            </a:r>
            <a:endParaRPr lang="en-IN" dirty="0"/>
          </a:p>
        </p:txBody>
      </p:sp>
      <p:sp>
        <p:nvSpPr>
          <p:cNvPr id="10" name="Title 3"/>
          <p:cNvSpPr>
            <a:spLocks noGrp="1"/>
          </p:cNvSpPr>
          <p:nvPr>
            <p:ph type="ctrTitle" hasCustomPrompt="1"/>
          </p:nvPr>
        </p:nvSpPr>
        <p:spPr>
          <a:xfrm>
            <a:off x="4700113" y="1325737"/>
            <a:ext cx="4203553" cy="415499"/>
          </a:xfrm>
        </p:spPr>
        <p:txBody>
          <a:bodyPr>
            <a:noAutofit/>
          </a:bodyPr>
          <a:lstStyle>
            <a:lvl1pPr>
              <a:defRPr sz="3400">
                <a:solidFill>
                  <a:schemeClr val="accent2"/>
                </a:solidFill>
                <a:latin typeface="+mj-lt"/>
              </a:defRPr>
            </a:lvl1pPr>
          </a:lstStyle>
          <a:p>
            <a:r>
              <a:rPr lang="en-US" dirty="0"/>
              <a:t>Thank you</a:t>
            </a:r>
          </a:p>
        </p:txBody>
      </p:sp>
      <p:cxnSp>
        <p:nvCxnSpPr>
          <p:cNvPr id="11" name="Straight Connector 10"/>
          <p:cNvCxnSpPr/>
          <p:nvPr/>
        </p:nvCxnSpPr>
        <p:spPr>
          <a:xfrm rot="5400000">
            <a:off x="3308857" y="2085748"/>
            <a:ext cx="20655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56"/>
          <p:cNvSpPr>
            <a:spLocks noGrp="1"/>
          </p:cNvSpPr>
          <p:nvPr>
            <p:ph type="body" sz="quarter" idx="22" hasCustomPrompt="1"/>
          </p:nvPr>
        </p:nvSpPr>
        <p:spPr>
          <a:xfrm>
            <a:off x="4706208" y="2289467"/>
            <a:ext cx="4158442" cy="279998"/>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3827" y="1186676"/>
            <a:ext cx="1639473" cy="1821636"/>
          </a:xfrm>
          <a:prstGeom prst="rect">
            <a:avLst/>
          </a:prstGeom>
          <a:noFill/>
          <a:ln>
            <a:noFill/>
          </a:ln>
        </p:spPr>
      </p:pic>
    </p:spTree>
    <p:extLst>
      <p:ext uri="{BB962C8B-B14F-4D97-AF65-F5344CB8AC3E}">
        <p14:creationId xmlns:p14="http://schemas.microsoft.com/office/powerpoint/2010/main" val="23470746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6" name="Picture 5"/>
          <p:cNvPicPr>
            <a:picLocks noChangeAspect="1" noChangeArrowheads="1"/>
          </p:cNvPicPr>
          <p:nvPr userDrawn="1"/>
        </p:nvPicPr>
        <p:blipFill rotWithShape="1">
          <a:blip r:embed="rId2" cstate="print"/>
          <a:srcRect l="15765" t="11714" r="15475" b="11349"/>
          <a:stretch/>
        </p:blipFill>
        <p:spPr bwMode="gray">
          <a:xfrm>
            <a:off x="8573585" y="14310"/>
            <a:ext cx="531692" cy="543082"/>
          </a:xfrm>
          <a:prstGeom prst="rect">
            <a:avLst/>
          </a:prstGeom>
          <a:noFill/>
          <a:ln w="9525">
            <a:noFill/>
            <a:miter lim="800000"/>
            <a:headEnd/>
            <a:tailEnd/>
          </a:ln>
          <a:effectLst/>
        </p:spPr>
      </p:pic>
      <p:sp>
        <p:nvSpPr>
          <p:cNvPr id="9" name="Text Placeholder 8"/>
          <p:cNvSpPr>
            <a:spLocks noGrp="1"/>
          </p:cNvSpPr>
          <p:nvPr>
            <p:ph type="body" sz="quarter" idx="13" hasCustomPrompt="1"/>
          </p:nvPr>
        </p:nvSpPr>
        <p:spPr>
          <a:xfrm>
            <a:off x="108865" y="84027"/>
            <a:ext cx="8464721" cy="543508"/>
          </a:xfrm>
          <a:noFill/>
        </p:spPr>
        <p:txBody>
          <a:bodyPr wrap="square" rtlCol="0">
            <a:normAutofit/>
          </a:bodyPr>
          <a:lstStyle>
            <a:lvl1pPr marL="0" indent="0">
              <a:buNone/>
              <a:defRPr lang="en-US" sz="1725" b="0" dirty="0" smtClean="0">
                <a:solidFill>
                  <a:schemeClr val="tx1">
                    <a:lumMod val="65000"/>
                    <a:lumOff val="35000"/>
                  </a:schemeClr>
                </a:solidFill>
                <a:latin typeface="Arial"/>
                <a:cs typeface="Arial"/>
              </a:defRPr>
            </a:lvl1pPr>
            <a:lvl2pPr>
              <a:defRPr lang="en-US" sz="1350" dirty="0" smtClean="0"/>
            </a:lvl2pPr>
            <a:lvl3pPr>
              <a:defRPr lang="en-US" sz="1350" dirty="0" smtClean="0"/>
            </a:lvl3pPr>
            <a:lvl4pPr>
              <a:defRPr lang="en-US" sz="1350" dirty="0" smtClean="0"/>
            </a:lvl4pPr>
            <a:lvl5pPr>
              <a:defRPr lang="en-US" sz="1350" dirty="0"/>
            </a:lvl5pPr>
          </a:lstStyle>
          <a:p>
            <a:pPr marL="0" lvl="0" eaLnBrk="0" hangingPunct="0"/>
            <a:r>
              <a:rPr lang="en-US" dirty="0"/>
              <a:t>CLICK TO EDIT MASTER TEXT STYLES</a:t>
            </a:r>
          </a:p>
        </p:txBody>
      </p:sp>
      <p:sp>
        <p:nvSpPr>
          <p:cNvPr id="19" name="Content Placeholder 17"/>
          <p:cNvSpPr>
            <a:spLocks noGrp="1"/>
          </p:cNvSpPr>
          <p:nvPr>
            <p:ph sz="quarter" idx="14"/>
          </p:nvPr>
        </p:nvSpPr>
        <p:spPr>
          <a:xfrm>
            <a:off x="457201" y="720943"/>
            <a:ext cx="8229600" cy="41190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a:xfrm>
            <a:off x="0" y="4981500"/>
            <a:ext cx="9144000" cy="162000"/>
          </a:xfrm>
          <a:prstGeom prst="rect">
            <a:avLst/>
          </a:prstGeom>
          <a:gradFill flip="none" rotWithShape="1">
            <a:gsLst>
              <a:gs pos="60000">
                <a:schemeClr val="bg1">
                  <a:alpha val="19000"/>
                </a:schemeClr>
              </a:gs>
              <a:gs pos="90000">
                <a:schemeClr val="accent1">
                  <a:lumMod val="20000"/>
                  <a:lumOff val="80000"/>
                  <a:alpha val="49000"/>
                </a:schemeClr>
              </a:gs>
              <a:gs pos="100000">
                <a:schemeClr val="accent1">
                  <a:lumMod val="40000"/>
                  <a:lumOff val="6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tIns="0" bIns="27000" rtlCol="0" anchor="b" anchorCtr="0"/>
          <a:lstStyle/>
          <a:p>
            <a:pPr algn="r"/>
            <a:fld id="{F0F038B5-B2F5-493E-86B2-C88CF4B20BE0}" type="slidenum">
              <a:rPr lang="en-US" sz="675" b="1" smtClean="0">
                <a:solidFill>
                  <a:schemeClr val="tx1">
                    <a:lumMod val="65000"/>
                    <a:lumOff val="35000"/>
                  </a:schemeClr>
                </a:solidFill>
                <a:latin typeface="Calibri" pitchFamily="34" charset="0"/>
                <a:cs typeface="Calibri" pitchFamily="34" charset="0"/>
              </a:rPr>
              <a:pPr algn="r"/>
              <a:t>‹#›</a:t>
            </a:fld>
            <a:endParaRPr lang="en-US" sz="675" b="1" dirty="0">
              <a:solidFill>
                <a:schemeClr val="tx1">
                  <a:lumMod val="65000"/>
                  <a:lumOff val="35000"/>
                </a:schemeClr>
              </a:solidFill>
              <a:latin typeface="Calibri" pitchFamily="34" charset="0"/>
              <a:cs typeface="Calibri" pitchFamily="34" charset="0"/>
            </a:endParaRPr>
          </a:p>
        </p:txBody>
      </p:sp>
    </p:spTree>
    <p:extLst>
      <p:ext uri="{BB962C8B-B14F-4D97-AF65-F5344CB8AC3E}">
        <p14:creationId xmlns:p14="http://schemas.microsoft.com/office/powerpoint/2010/main" val="3058771335"/>
      </p:ext>
    </p:extLst>
  </p:cSld>
  <p:clrMapOvr>
    <a:masterClrMapping/>
  </p:clrMapOvr>
  <p:transition>
    <p:fade/>
  </p:transition>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81865"/>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Click to edit Master title style</a:t>
            </a:r>
          </a:p>
        </p:txBody>
      </p:sp>
      <p:sp>
        <p:nvSpPr>
          <p:cNvPr id="6" name="Text Placeholder 2"/>
          <p:cNvSpPr>
            <a:spLocks noGrp="1"/>
          </p:cNvSpPr>
          <p:nvPr>
            <p:ph idx="1"/>
          </p:nvPr>
        </p:nvSpPr>
        <p:spPr>
          <a:xfrm>
            <a:off x="457200" y="858723"/>
            <a:ext cx="8229600" cy="3861195"/>
          </a:xfrm>
          <a:prstGeom prst="rect">
            <a:avLst/>
          </a:prstGeom>
        </p:spPr>
        <p:txBody>
          <a:bodyPr anchor="t">
            <a:normAutofit/>
          </a:bodyPr>
          <a:lstStyle>
            <a:lvl1pPr>
              <a:defRPr sz="2400"/>
            </a:lvl1pPr>
            <a:lvl2pPr>
              <a:defRPr sz="20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719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70324"/>
            <a:ext cx="8229600" cy="43858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57200" y="858723"/>
            <a:ext cx="8229600" cy="3861195"/>
          </a:xfrm>
          <a:prstGeom prst="rect">
            <a:avLst/>
          </a:prstGeom>
        </p:spPr>
        <p:txBody>
          <a:bodyPr anchor="t">
            <a:normAutofit/>
          </a:bodyPr>
          <a:lstStyle>
            <a:lvl1pPr>
              <a:defRPr sz="1800"/>
            </a:lvl1pPr>
            <a:lvl2pPr>
              <a:defRPr sz="15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8453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5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70324"/>
            <a:ext cx="8229600" cy="43858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57200" y="858723"/>
            <a:ext cx="8229600" cy="3861195"/>
          </a:xfrm>
          <a:prstGeom prst="rect">
            <a:avLst/>
          </a:prstGeom>
        </p:spPr>
        <p:txBody>
          <a:bodyPr anchor="t">
            <a:normAutofit/>
          </a:bodyPr>
          <a:lstStyle>
            <a:lvl1pPr>
              <a:defRPr sz="1800"/>
            </a:lvl1pPr>
            <a:lvl2pPr>
              <a:defRPr sz="15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64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a:latin typeface="+mj-lt"/>
            </a:endParaRPr>
          </a:p>
        </p:txBody>
      </p:sp>
      <p:sp>
        <p:nvSpPr>
          <p:cNvPr id="6" name="Text Placeholder 3"/>
          <p:cNvSpPr>
            <a:spLocks noGrp="1"/>
          </p:cNvSpPr>
          <p:nvPr>
            <p:ph type="body" sz="quarter" idx="11" hasCustomPrompt="1"/>
          </p:nvPr>
        </p:nvSpPr>
        <p:spPr>
          <a:xfrm>
            <a:off x="469901" y="1920240"/>
            <a:ext cx="8229600" cy="480060"/>
          </a:xfrm>
        </p:spPr>
        <p:txBody>
          <a:bodyPr>
            <a:noAutofit/>
          </a:bodyPr>
          <a:lstStyle>
            <a:lvl1pPr algn="ctr">
              <a:buNone/>
              <a:defRPr kumimoji="0" lang="en-US" sz="3400" b="1"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2514600"/>
            <a:ext cx="8229600" cy="342900"/>
          </a:xfrm>
        </p:spPr>
        <p:txBody>
          <a:bodyPr>
            <a:noAutofit/>
          </a:bodyPr>
          <a:lstStyle>
            <a:lvl1pPr algn="ctr">
              <a:buNone/>
              <a:defRPr kumimoji="0" lang="en-US"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Who what when where</a:t>
            </a:r>
          </a:p>
        </p:txBody>
      </p:sp>
      <p:pic>
        <p:nvPicPr>
          <p:cNvPr id="7" name="Picture 6" descr="WIPRO PPT Design.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2" y="3353284"/>
            <a:ext cx="9133758" cy="1628296"/>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45438" y="123051"/>
            <a:ext cx="778674" cy="86519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6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70324"/>
            <a:ext cx="8229600" cy="43858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57200" y="858723"/>
            <a:ext cx="8229600" cy="3861195"/>
          </a:xfrm>
          <a:prstGeom prst="rect">
            <a:avLst/>
          </a:prstGeom>
        </p:spPr>
        <p:txBody>
          <a:bodyPr anchor="t">
            <a:normAutofit/>
          </a:bodyPr>
          <a:lstStyle>
            <a:lvl1pPr>
              <a:defRPr sz="1800"/>
            </a:lvl1pPr>
            <a:lvl2pPr>
              <a:defRPr sz="15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4111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7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70324"/>
            <a:ext cx="8229600" cy="43858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57200" y="858723"/>
            <a:ext cx="8229600" cy="3861195"/>
          </a:xfrm>
          <a:prstGeom prst="rect">
            <a:avLst/>
          </a:prstGeom>
        </p:spPr>
        <p:txBody>
          <a:bodyPr anchor="t">
            <a:normAutofit/>
          </a:bodyPr>
          <a:lstStyle>
            <a:lvl1pPr>
              <a:defRPr sz="1800"/>
            </a:lvl1pPr>
            <a:lvl2pPr>
              <a:defRPr sz="15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10815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a:stretch>
            <a:fillRect/>
          </a:stretch>
        </p:blipFill>
        <p:spPr>
          <a:xfrm>
            <a:off x="5122" y="3353281"/>
            <a:ext cx="9133758" cy="1628296"/>
          </a:xfrm>
          <a:prstGeom prst="rect">
            <a:avLst/>
          </a:prstGeom>
        </p:spPr>
      </p:pic>
      <p:sp>
        <p:nvSpPr>
          <p:cNvPr id="2" name="Title 1"/>
          <p:cNvSpPr>
            <a:spLocks noGrp="1"/>
          </p:cNvSpPr>
          <p:nvPr>
            <p:ph type="ctrTitle" hasCustomPrompt="1"/>
          </p:nvPr>
        </p:nvSpPr>
        <p:spPr>
          <a:xfrm>
            <a:off x="4547711" y="1110345"/>
            <a:ext cx="4142266" cy="1160371"/>
          </a:xfrm>
          <a:noFill/>
        </p:spPr>
        <p:txBody>
          <a:bodyPr wrap="square" rtlCol="0" anchor="ctr">
            <a:normAutofit/>
          </a:bodyPr>
          <a:lstStyle>
            <a:lvl1pPr marL="0" algn="l">
              <a:defRPr lang="en-US" sz="255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1" y="2488994"/>
            <a:ext cx="4142266" cy="253916"/>
          </a:xfrm>
          <a:noFill/>
        </p:spPr>
        <p:txBody>
          <a:bodyPr wrap="square" rtlCol="0">
            <a:normAutofit/>
          </a:bodyP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dirty="0">
                <a:solidFill>
                  <a:schemeClr val="tx1">
                    <a:lumMod val="65000"/>
                    <a:lumOff val="35000"/>
                  </a:schemeClr>
                </a:solidFill>
                <a:latin typeface="Arial"/>
                <a:cs typeface="Arial"/>
              </a:defRPr>
            </a:lvl1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a:t>Your Name</a:t>
            </a:r>
          </a:p>
        </p:txBody>
      </p:sp>
      <p:pic>
        <p:nvPicPr>
          <p:cNvPr id="7" name="Picture 6" descr="Slides Master - 51.jpg"/>
          <p:cNvPicPr>
            <a:picLocks noChangeAspect="1"/>
          </p:cNvPicPr>
          <p:nvPr userDrawn="1"/>
        </p:nvPicPr>
        <p:blipFill>
          <a:blip r:embed="rId3"/>
          <a:stretch>
            <a:fillRect/>
          </a:stretch>
        </p:blipFill>
        <p:spPr>
          <a:xfrm>
            <a:off x="2057403" y="1824306"/>
            <a:ext cx="1872342" cy="1563229"/>
          </a:xfrm>
          <a:prstGeom prst="rect">
            <a:avLst/>
          </a:prstGeom>
        </p:spPr>
      </p:pic>
      <p:cxnSp>
        <p:nvCxnSpPr>
          <p:cNvPr id="9" name="Straight Connector 8"/>
          <p:cNvCxnSpPr/>
          <p:nvPr userDrawn="1"/>
        </p:nvCxnSpPr>
        <p:spPr>
          <a:xfrm rot="5400000">
            <a:off x="3158249" y="2085746"/>
            <a:ext cx="20655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a:xfrm>
            <a:off x="1"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prstClr val="white"/>
              </a:solidFill>
            </a:endParaRPr>
          </a:p>
        </p:txBody>
      </p:sp>
      <p:sp>
        <p:nvSpPr>
          <p:cNvPr id="17" name="Text Placeholder 16"/>
          <p:cNvSpPr>
            <a:spLocks noGrp="1"/>
          </p:cNvSpPr>
          <p:nvPr>
            <p:ph type="body" sz="quarter" idx="10" hasCustomPrompt="1"/>
          </p:nvPr>
        </p:nvSpPr>
        <p:spPr>
          <a:xfrm>
            <a:off x="4549775" y="2825185"/>
            <a:ext cx="4148138" cy="260917"/>
          </a:xfrm>
        </p:spPr>
        <p:txBody>
          <a:bodyPr>
            <a:normAutofit/>
          </a:bodyPr>
          <a:lstStyle>
            <a:lvl1pPr>
              <a:buNone/>
              <a:defRPr kumimoji="0" lang="en-US" sz="12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3429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14877399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60376" y="109142"/>
            <a:ext cx="8189776" cy="438582"/>
          </a:xfrm>
        </p:spPr>
        <p:txBody>
          <a:bodyPr/>
          <a:lstStyle>
            <a:lvl1pPr>
              <a:defRPr/>
            </a:lvl1pPr>
          </a:lstStyle>
          <a:p>
            <a:r>
              <a:rPr lang="en-US" dirty="0"/>
              <a:t>Agenda</a:t>
            </a:r>
            <a:endParaRPr lang="en-IN" dirty="0"/>
          </a:p>
        </p:txBody>
      </p:sp>
      <p:sp>
        <p:nvSpPr>
          <p:cNvPr id="17" name="Text Placeholder 38"/>
          <p:cNvSpPr>
            <a:spLocks noGrp="1"/>
          </p:cNvSpPr>
          <p:nvPr>
            <p:ph type="body" sz="quarter" idx="10" hasCustomPrompt="1"/>
          </p:nvPr>
        </p:nvSpPr>
        <p:spPr>
          <a:xfrm>
            <a:off x="1005341" y="1012882"/>
            <a:ext cx="7557747" cy="489347"/>
          </a:xfrm>
        </p:spPr>
        <p:txBody>
          <a:bodyPr>
            <a:normAutofit/>
          </a:bodyPr>
          <a:lstStyle>
            <a:lvl1pPr marL="0" indent="0">
              <a:buNone/>
              <a:defRPr sz="21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18" name="Text Placeholder 38"/>
          <p:cNvSpPr>
            <a:spLocks noGrp="1"/>
          </p:cNvSpPr>
          <p:nvPr>
            <p:ph type="body" sz="quarter" idx="11" hasCustomPrompt="1"/>
          </p:nvPr>
        </p:nvSpPr>
        <p:spPr>
          <a:xfrm>
            <a:off x="1005341" y="1785592"/>
            <a:ext cx="7557747" cy="489347"/>
          </a:xfrm>
        </p:spPr>
        <p:txBody>
          <a:bodyPr>
            <a:normAutofit/>
          </a:bodyPr>
          <a:lstStyle>
            <a:lvl1pPr marL="0" indent="0">
              <a:buNone/>
              <a:tabLst/>
              <a:defRPr sz="21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4" name="Text Placeholder 38"/>
          <p:cNvSpPr>
            <a:spLocks noGrp="1"/>
          </p:cNvSpPr>
          <p:nvPr>
            <p:ph type="body" sz="quarter" idx="12" hasCustomPrompt="1"/>
          </p:nvPr>
        </p:nvSpPr>
        <p:spPr>
          <a:xfrm>
            <a:off x="1005341" y="2552365"/>
            <a:ext cx="7557747" cy="489347"/>
          </a:xfrm>
        </p:spPr>
        <p:txBody>
          <a:bodyPr>
            <a:normAutofit/>
          </a:bodyPr>
          <a:lstStyle>
            <a:lvl1pPr marL="0" indent="0">
              <a:buNone/>
              <a:defRPr sz="21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5" name="Text Placeholder 38"/>
          <p:cNvSpPr>
            <a:spLocks noGrp="1"/>
          </p:cNvSpPr>
          <p:nvPr>
            <p:ph type="body" sz="quarter" idx="13" hasCustomPrompt="1"/>
          </p:nvPr>
        </p:nvSpPr>
        <p:spPr>
          <a:xfrm>
            <a:off x="1005341" y="3346522"/>
            <a:ext cx="7557747" cy="489347"/>
          </a:xfrm>
        </p:spPr>
        <p:txBody>
          <a:bodyPr>
            <a:normAutofit/>
          </a:bodyPr>
          <a:lstStyle>
            <a:lvl1pPr marL="0" indent="0">
              <a:buNone/>
              <a:defRPr sz="21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7" name="Text Placeholder 38"/>
          <p:cNvSpPr>
            <a:spLocks noGrp="1"/>
          </p:cNvSpPr>
          <p:nvPr>
            <p:ph type="body" sz="quarter" idx="14" hasCustomPrompt="1"/>
          </p:nvPr>
        </p:nvSpPr>
        <p:spPr>
          <a:xfrm>
            <a:off x="1005341" y="4128090"/>
            <a:ext cx="7557747" cy="489347"/>
          </a:xfrm>
        </p:spPr>
        <p:txBody>
          <a:bodyPr>
            <a:normAutofit/>
          </a:bodyPr>
          <a:lstStyle>
            <a:lvl1pPr marL="0" indent="0">
              <a:buNone/>
              <a:defRPr sz="21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8" name="Text Placeholder 38"/>
          <p:cNvSpPr>
            <a:spLocks noGrp="1"/>
          </p:cNvSpPr>
          <p:nvPr>
            <p:ph type="body" sz="quarter" idx="15" hasCustomPrompt="1"/>
          </p:nvPr>
        </p:nvSpPr>
        <p:spPr>
          <a:xfrm>
            <a:off x="460376" y="1009310"/>
            <a:ext cx="352425" cy="501594"/>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1800" b="1">
                <a:solidFill>
                  <a:schemeClr val="bg1"/>
                </a:solidFill>
              </a:defRPr>
            </a:lvl1pPr>
            <a:lvl2pPr>
              <a:buNone/>
              <a:defRPr/>
            </a:lvl2pPr>
            <a:lvl3pPr>
              <a:buNone/>
              <a:defRPr/>
            </a:lvl3pPr>
            <a:lvl4pPr>
              <a:buNone/>
              <a:defRPr/>
            </a:lvl4pPr>
            <a:lvl5pPr>
              <a:buNone/>
              <a:defRPr/>
            </a:lvl5pPr>
          </a:lstStyle>
          <a:p>
            <a:pPr lvl="0"/>
            <a:r>
              <a:rPr lang="en-US" dirty="0"/>
              <a:t>1</a:t>
            </a:r>
          </a:p>
        </p:txBody>
      </p:sp>
      <p:sp>
        <p:nvSpPr>
          <p:cNvPr id="29" name="Text Placeholder 38"/>
          <p:cNvSpPr>
            <a:spLocks noGrp="1"/>
          </p:cNvSpPr>
          <p:nvPr>
            <p:ph type="body" sz="quarter" idx="16" hasCustomPrompt="1"/>
          </p:nvPr>
        </p:nvSpPr>
        <p:spPr>
          <a:xfrm>
            <a:off x="460376" y="1788064"/>
            <a:ext cx="352425" cy="501594"/>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1800" b="1">
                <a:solidFill>
                  <a:schemeClr val="bg1"/>
                </a:solidFill>
              </a:defRPr>
            </a:lvl1pPr>
            <a:lvl2pPr>
              <a:buNone/>
              <a:defRPr/>
            </a:lvl2pPr>
            <a:lvl3pPr>
              <a:buNone/>
              <a:defRPr/>
            </a:lvl3pPr>
            <a:lvl4pPr>
              <a:buNone/>
              <a:defRPr/>
            </a:lvl4pPr>
            <a:lvl5pPr>
              <a:buNone/>
              <a:defRPr/>
            </a:lvl5pPr>
          </a:lstStyle>
          <a:p>
            <a:pPr lvl="0"/>
            <a:r>
              <a:rPr lang="en-US" dirty="0"/>
              <a:t>2</a:t>
            </a:r>
          </a:p>
        </p:txBody>
      </p:sp>
      <p:sp>
        <p:nvSpPr>
          <p:cNvPr id="30" name="Text Placeholder 38"/>
          <p:cNvSpPr>
            <a:spLocks noGrp="1"/>
          </p:cNvSpPr>
          <p:nvPr>
            <p:ph type="body" sz="quarter" idx="17" hasCustomPrompt="1"/>
          </p:nvPr>
        </p:nvSpPr>
        <p:spPr>
          <a:xfrm>
            <a:off x="460376" y="2566818"/>
            <a:ext cx="352425" cy="501594"/>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1800" b="1">
                <a:solidFill>
                  <a:schemeClr val="bg1"/>
                </a:solidFill>
              </a:defRPr>
            </a:lvl1pPr>
            <a:lvl2pPr>
              <a:buNone/>
              <a:defRPr/>
            </a:lvl2pPr>
            <a:lvl3pPr>
              <a:buNone/>
              <a:defRPr/>
            </a:lvl3pPr>
            <a:lvl4pPr>
              <a:buNone/>
              <a:defRPr/>
            </a:lvl4pPr>
            <a:lvl5pPr>
              <a:buNone/>
              <a:defRPr/>
            </a:lvl5pPr>
          </a:lstStyle>
          <a:p>
            <a:pPr lvl="0"/>
            <a:r>
              <a:rPr lang="en-US" dirty="0"/>
              <a:t>3</a:t>
            </a:r>
          </a:p>
        </p:txBody>
      </p:sp>
      <p:sp>
        <p:nvSpPr>
          <p:cNvPr id="32" name="Text Placeholder 38"/>
          <p:cNvSpPr>
            <a:spLocks noGrp="1"/>
          </p:cNvSpPr>
          <p:nvPr>
            <p:ph type="body" sz="quarter" idx="18" hasCustomPrompt="1"/>
          </p:nvPr>
        </p:nvSpPr>
        <p:spPr>
          <a:xfrm>
            <a:off x="460376" y="3345572"/>
            <a:ext cx="352425" cy="501594"/>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1800" b="1">
                <a:solidFill>
                  <a:schemeClr val="bg1"/>
                </a:solidFill>
              </a:defRPr>
            </a:lvl1pPr>
            <a:lvl2pPr>
              <a:buNone/>
              <a:defRPr/>
            </a:lvl2pPr>
            <a:lvl3pPr>
              <a:buNone/>
              <a:defRPr/>
            </a:lvl3pPr>
            <a:lvl4pPr>
              <a:buNone/>
              <a:defRPr/>
            </a:lvl4pPr>
            <a:lvl5pPr>
              <a:buNone/>
              <a:defRPr/>
            </a:lvl5pPr>
          </a:lstStyle>
          <a:p>
            <a:pPr lvl="0"/>
            <a:r>
              <a:rPr lang="en-US" dirty="0"/>
              <a:t>4</a:t>
            </a:r>
          </a:p>
        </p:txBody>
      </p:sp>
      <p:sp>
        <p:nvSpPr>
          <p:cNvPr id="33" name="Text Placeholder 38"/>
          <p:cNvSpPr>
            <a:spLocks noGrp="1"/>
          </p:cNvSpPr>
          <p:nvPr>
            <p:ph type="body" sz="quarter" idx="19" hasCustomPrompt="1"/>
          </p:nvPr>
        </p:nvSpPr>
        <p:spPr>
          <a:xfrm>
            <a:off x="460376" y="4124325"/>
            <a:ext cx="352425" cy="501594"/>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1800" b="1">
                <a:solidFill>
                  <a:schemeClr val="bg1"/>
                </a:solidFill>
              </a:defRPr>
            </a:lvl1pPr>
            <a:lvl2pPr>
              <a:buNone/>
              <a:defRPr/>
            </a:lvl2pPr>
            <a:lvl3pPr>
              <a:buNone/>
              <a:defRPr/>
            </a:lvl3pPr>
            <a:lvl4pPr>
              <a:buNone/>
              <a:defRPr/>
            </a:lvl4pPr>
            <a:lvl5pPr>
              <a:buNone/>
              <a:defRPr/>
            </a:lvl5pPr>
          </a:lstStyle>
          <a:p>
            <a:pPr lvl="0"/>
            <a:r>
              <a:rPr lang="en-US" dirty="0"/>
              <a:t>5</a:t>
            </a:r>
          </a:p>
        </p:txBody>
      </p:sp>
    </p:spTree>
    <p:extLst>
      <p:ext uri="{BB962C8B-B14F-4D97-AF65-F5344CB8AC3E}">
        <p14:creationId xmlns:p14="http://schemas.microsoft.com/office/powerpoint/2010/main" val="1386818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1"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prstClr val="white"/>
              </a:solidFill>
            </a:endParaRPr>
          </a:p>
        </p:txBody>
      </p:sp>
      <p:sp>
        <p:nvSpPr>
          <p:cNvPr id="6" name="Text Placeholder 3"/>
          <p:cNvSpPr>
            <a:spLocks noGrp="1"/>
          </p:cNvSpPr>
          <p:nvPr>
            <p:ph type="body" sz="quarter" idx="11" hasCustomPrompt="1"/>
          </p:nvPr>
        </p:nvSpPr>
        <p:spPr>
          <a:xfrm>
            <a:off x="469902" y="1959601"/>
            <a:ext cx="8220074" cy="467915"/>
          </a:xfrm>
        </p:spPr>
        <p:txBody>
          <a:bodyPr>
            <a:normAutofit/>
          </a:bodyPr>
          <a:lstStyle>
            <a:lvl1pPr algn="ctr">
              <a:buNone/>
              <a:defRPr kumimoji="0" lang="en-US" sz="255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2" y="2468008"/>
            <a:ext cx="8220074" cy="329622"/>
          </a:xfrm>
        </p:spPr>
        <p:txBody>
          <a:bodyPr>
            <a:normAutofit/>
          </a:bodyPr>
          <a:lstStyle>
            <a:lvl1pPr algn="ctr">
              <a:buNone/>
              <a:defRPr kumimoji="0" lang="en-US" sz="15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pic>
        <p:nvPicPr>
          <p:cNvPr id="7" name="Picture 6" descr="WIPRO PPT Design.jpg"/>
          <p:cNvPicPr>
            <a:picLocks noChangeAspect="1"/>
          </p:cNvPicPr>
          <p:nvPr userDrawn="1"/>
        </p:nvPicPr>
        <p:blipFill>
          <a:blip r:embed="rId2"/>
          <a:stretch>
            <a:fillRect/>
          </a:stretch>
        </p:blipFill>
        <p:spPr>
          <a:xfrm>
            <a:off x="5122" y="3353281"/>
            <a:ext cx="9133758" cy="1628296"/>
          </a:xfrm>
          <a:prstGeom prst="rect">
            <a:avLst/>
          </a:prstGeom>
        </p:spPr>
      </p:pic>
      <p:pic>
        <p:nvPicPr>
          <p:cNvPr id="10" name="Picture 9" descr="Slides Master - 51.jpg"/>
          <p:cNvPicPr>
            <a:picLocks noChangeAspect="1"/>
          </p:cNvPicPr>
          <p:nvPr userDrawn="1"/>
        </p:nvPicPr>
        <p:blipFill>
          <a:blip r:embed="rId3"/>
          <a:stretch>
            <a:fillRect/>
          </a:stretch>
        </p:blipFill>
        <p:spPr>
          <a:xfrm>
            <a:off x="7981684" y="79431"/>
            <a:ext cx="1044841" cy="872343"/>
          </a:xfrm>
          <a:prstGeom prst="rect">
            <a:avLst/>
          </a:prstGeom>
        </p:spPr>
      </p:pic>
    </p:spTree>
    <p:extLst>
      <p:ext uri="{BB962C8B-B14F-4D97-AF65-F5344CB8AC3E}">
        <p14:creationId xmlns:p14="http://schemas.microsoft.com/office/powerpoint/2010/main" val="39599288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08855"/>
            <a:ext cx="8229601" cy="438582"/>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342900" rtl="0" eaLnBrk="1" latinLnBrk="0" hangingPunct="1">
              <a:spcBef>
                <a:spcPct val="0"/>
              </a:spcBef>
              <a:buNone/>
              <a:defRPr lang="en-US" sz="225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1" y="1020367"/>
            <a:ext cx="8240713" cy="3355181"/>
          </a:xfrm>
        </p:spPr>
        <p:txBody>
          <a:bodyPr/>
          <a:lstStyle>
            <a:lvl1pPr>
              <a:buClr>
                <a:srgbClr val="0070C0"/>
              </a:buClr>
              <a:defRPr sz="1650">
                <a:solidFill>
                  <a:srgbClr val="595959"/>
                </a:solidFill>
              </a:defRPr>
            </a:lvl1pPr>
            <a:lvl2pPr>
              <a:buClr>
                <a:srgbClr val="0070C0"/>
              </a:buClr>
              <a:buFont typeface="Arial" pitchFamily="34" charset="0"/>
              <a:buChar char="•"/>
              <a:defRPr>
                <a:solidFill>
                  <a:srgbClr val="595959"/>
                </a:solidFill>
              </a:defRPr>
            </a:lvl2pPr>
            <a:lvl3pPr>
              <a:buClr>
                <a:srgbClr val="0070C0"/>
              </a:buClr>
              <a:buFont typeface="Arial" pitchFamily="34" charset="0"/>
              <a:buChar char="•"/>
              <a:defRPr>
                <a:solidFill>
                  <a:srgbClr val="595959"/>
                </a:solidFill>
              </a:defRPr>
            </a:lvl3pPr>
            <a:lvl4pPr>
              <a:buClr>
                <a:srgbClr val="0070C0"/>
              </a:buClr>
              <a:buFont typeface="Arial" pitchFamily="34" charset="0"/>
              <a:buChar char="•"/>
              <a:defRPr>
                <a:solidFill>
                  <a:srgbClr val="595959"/>
                </a:solidFill>
              </a:defRPr>
            </a:lvl4pPr>
            <a:lvl5pPr>
              <a:buClr>
                <a:srgbClr val="0070C0"/>
              </a:buClr>
              <a:buFont typeface="Arial" pitchFamily="34" charset="0"/>
              <a:buChar char="•"/>
              <a:defRPr>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9441321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umn content slide">
    <p:spTree>
      <p:nvGrpSpPr>
        <p:cNvPr id="1" name=""/>
        <p:cNvGrpSpPr/>
        <p:nvPr/>
      </p:nvGrpSpPr>
      <p:grpSpPr>
        <a:xfrm>
          <a:off x="0" y="0"/>
          <a:ext cx="0" cy="0"/>
          <a:chOff x="0" y="0"/>
          <a:chExt cx="0" cy="0"/>
        </a:xfrm>
      </p:grpSpPr>
      <p:sp>
        <p:nvSpPr>
          <p:cNvPr id="19" name="Text Placeholder 17"/>
          <p:cNvSpPr>
            <a:spLocks noGrp="1"/>
          </p:cNvSpPr>
          <p:nvPr>
            <p:ph type="body" sz="quarter" idx="21" hasCustomPrompt="1"/>
          </p:nvPr>
        </p:nvSpPr>
        <p:spPr>
          <a:xfrm>
            <a:off x="751340" y="2383803"/>
            <a:ext cx="3635374" cy="1758070"/>
          </a:xfrm>
          <a:ln w="12700">
            <a:solidFill>
              <a:srgbClr val="D2D2D2"/>
            </a:solidFill>
          </a:ln>
        </p:spPr>
        <p:txBody>
          <a:bodyPr>
            <a:normAutofit/>
          </a:bodyPr>
          <a:lstStyle>
            <a:lvl1pPr marL="173831" marR="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15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173831" marR="0" lvl="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173831" marR="0" lvl="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1788491"/>
            <a:ext cx="3679372" cy="497681"/>
          </a:xfrm>
          <a:solidFill>
            <a:srgbClr val="0070C0"/>
          </a:solidFill>
        </p:spPr>
        <p:txBody>
          <a:bodyPr anchor="ctr">
            <a:normAutofit/>
          </a:bodyPr>
          <a:lstStyle>
            <a:lvl1pPr>
              <a:buNone/>
              <a:defRPr kumimoji="0" lang="en-US" sz="225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6" name="Text Placeholder 17"/>
          <p:cNvSpPr>
            <a:spLocks noGrp="1"/>
          </p:cNvSpPr>
          <p:nvPr>
            <p:ph type="body" sz="quarter" idx="23" hasCustomPrompt="1"/>
          </p:nvPr>
        </p:nvSpPr>
        <p:spPr>
          <a:xfrm>
            <a:off x="4751617" y="2383803"/>
            <a:ext cx="3635374" cy="1758070"/>
          </a:xfrm>
          <a:ln w="12700">
            <a:solidFill>
              <a:srgbClr val="D2D2D2"/>
            </a:solidFill>
          </a:ln>
        </p:spPr>
        <p:txBody>
          <a:bodyPr>
            <a:normAutofit/>
          </a:bodyPr>
          <a:lstStyle>
            <a:lvl1pPr marL="173831" marR="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15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173831" marR="0" lvl="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173831" marR="0" lvl="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1788491"/>
            <a:ext cx="3679372" cy="497681"/>
          </a:xfrm>
          <a:solidFill>
            <a:srgbClr val="0070C0"/>
          </a:solidFill>
        </p:spPr>
        <p:txBody>
          <a:bodyPr anchor="ctr">
            <a:normAutofit/>
          </a:bodyPr>
          <a:lstStyle>
            <a:lvl1pPr>
              <a:buNone/>
              <a:defRPr kumimoji="0" lang="en-US" sz="225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08855"/>
            <a:ext cx="8229601" cy="438582"/>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342900" rtl="0" eaLnBrk="1" latinLnBrk="0" hangingPunct="1">
              <a:spcBef>
                <a:spcPct val="0"/>
              </a:spcBef>
              <a:buNone/>
              <a:defRPr lang="en-US" sz="2250" b="1" kern="1200" baseline="0" dirty="0" smtClean="0">
                <a:solidFill>
                  <a:schemeClr val="tx1">
                    <a:lumMod val="65000"/>
                    <a:lumOff val="35000"/>
                  </a:schemeClr>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099117"/>
            <a:ext cx="8238674" cy="270000"/>
          </a:xfrm>
        </p:spPr>
        <p:txBody>
          <a:bodyPr>
            <a:noAutofit/>
          </a:bodyPr>
          <a:lstStyle>
            <a:lvl1pPr marL="173831" indent="-173831" algn="ctr" defTabSz="342900" rtl="0" eaLnBrk="1" latinLnBrk="0" hangingPunct="1">
              <a:spcBef>
                <a:spcPct val="20000"/>
              </a:spcBef>
              <a:buFont typeface="Arial"/>
              <a:buNone/>
              <a:defRPr kumimoji="0" lang="en-IN" sz="1650" b="1" i="0" u="none" strike="noStrike" kern="1200" cap="none" spc="6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INSERT COLUMN HEADING HERE</a:t>
            </a:r>
            <a:endParaRPr lang="en-IN" dirty="0"/>
          </a:p>
        </p:txBody>
      </p:sp>
    </p:spTree>
    <p:extLst>
      <p:ext uri="{BB962C8B-B14F-4D97-AF65-F5344CB8AC3E}">
        <p14:creationId xmlns:p14="http://schemas.microsoft.com/office/powerpoint/2010/main" val="1952256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1" cy="438582"/>
          </a:xfrm>
        </p:spPr>
        <p:txBody>
          <a:bodyPr/>
          <a:lstStyle>
            <a:lvl1pPr marL="0" marR="0" indent="0" defTabSz="342900" rtl="0" eaLnBrk="1" fontAlgn="auto" latinLnBrk="0" hangingPunct="1">
              <a:lnSpc>
                <a:spcPct val="100000"/>
              </a:lnSpc>
              <a:spcBef>
                <a:spcPct val="0"/>
              </a:spcBef>
              <a:spcAft>
                <a:spcPts val="0"/>
              </a:spcAft>
              <a:tabLst/>
              <a:defRPr baseline="0"/>
            </a:lvl1pPr>
          </a:lstStyle>
          <a:p>
            <a:pPr lvl="0"/>
            <a:r>
              <a:rPr lang="en-US" dirty="0"/>
              <a:t>Insert Title Here</a:t>
            </a:r>
          </a:p>
        </p:txBody>
      </p:sp>
    </p:spTree>
    <p:extLst>
      <p:ext uri="{BB962C8B-B14F-4D97-AF65-F5344CB8AC3E}">
        <p14:creationId xmlns:p14="http://schemas.microsoft.com/office/powerpoint/2010/main" val="34772627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718457"/>
            <a:ext cx="9144000" cy="4082144"/>
          </a:xfrm>
        </p:spPr>
        <p:txBody>
          <a:bodyPr anchor="ctr">
            <a:normAutofit/>
          </a:bodyPr>
          <a:lstStyle>
            <a:lvl1pPr algn="ctr">
              <a:buNone/>
              <a:defRPr sz="405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1" y="3388180"/>
            <a:ext cx="9144000" cy="832757"/>
          </a:xfr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1500" b="1" kern="1200" baseline="0" dirty="0" smtClean="0">
                <a:solidFill>
                  <a:schemeClr val="tx1">
                    <a:lumMod val="75000"/>
                    <a:lumOff val="25000"/>
                  </a:schemeClr>
                </a:solidFill>
                <a:latin typeface="Arial" pitchFamily="34" charset="0"/>
                <a:ea typeface="+mn-ea"/>
                <a:cs typeface="Arial" pitchFamily="34" charset="0"/>
              </a:defRPr>
            </a:lvl1pPr>
          </a:lstStyle>
          <a:p>
            <a:pPr lvl="0"/>
            <a:r>
              <a:rPr lang="en-US" dirty="0"/>
              <a:t>Insert Text Here</a:t>
            </a:r>
          </a:p>
        </p:txBody>
      </p:sp>
    </p:spTree>
    <p:extLst>
      <p:ext uri="{BB962C8B-B14F-4D97-AF65-F5344CB8AC3E}">
        <p14:creationId xmlns:p14="http://schemas.microsoft.com/office/powerpoint/2010/main" val="35531662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05383"/>
            <a:ext cx="8229601" cy="438582"/>
          </a:xfr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1" y="906236"/>
            <a:ext cx="4417774" cy="3784827"/>
          </a:xfrm>
        </p:spPr>
        <p:txBody>
          <a:bodyPr/>
          <a:lstStyle>
            <a:lvl1pPr>
              <a:buNone/>
              <a:defRPr/>
            </a:lvl1pPr>
          </a:lstStyle>
          <a:p>
            <a:r>
              <a:rPr lang="en-US"/>
              <a:t>Click icon to add picture</a:t>
            </a:r>
            <a:endParaRPr lang="en-IN" dirty="0"/>
          </a:p>
        </p:txBody>
      </p:sp>
      <p:sp>
        <p:nvSpPr>
          <p:cNvPr id="13" name="Text Placeholder 11"/>
          <p:cNvSpPr>
            <a:spLocks noGrp="1"/>
          </p:cNvSpPr>
          <p:nvPr>
            <p:ph type="body" sz="quarter" idx="11" hasCustomPrompt="1"/>
          </p:nvPr>
        </p:nvSpPr>
        <p:spPr>
          <a:xfrm>
            <a:off x="5159829" y="1748518"/>
            <a:ext cx="3530146" cy="2100263"/>
          </a:xfrm>
        </p:spPr>
        <p:txBody>
          <a:bodyPr>
            <a:normAutofit/>
          </a:bodyPr>
          <a:lstStyle>
            <a:lvl1pPr marL="0" indent="0">
              <a:buNone/>
              <a:defRPr lang="en-US" sz="1500" kern="1200" dirty="0" smtClean="0">
                <a:solidFill>
                  <a:schemeClr val="tx1">
                    <a:lumMod val="65000"/>
                    <a:lumOff val="35000"/>
                  </a:schemeClr>
                </a:solidFill>
                <a:latin typeface="Arial"/>
                <a:ea typeface="+mn-ea"/>
                <a:cs typeface="Arial"/>
              </a:defRPr>
            </a:lvl1pPr>
            <a:lvl2pPr>
              <a:buNone/>
              <a:defRPr lang="en-US" sz="1500" kern="1200" dirty="0" smtClean="0">
                <a:solidFill>
                  <a:schemeClr val="tx1">
                    <a:lumMod val="65000"/>
                    <a:lumOff val="35000"/>
                  </a:schemeClr>
                </a:solidFill>
                <a:latin typeface="Arial"/>
                <a:ea typeface="+mn-ea"/>
                <a:cs typeface="Arial"/>
              </a:defRPr>
            </a:lvl2pPr>
            <a:lvl3pPr>
              <a:buNone/>
              <a:defRPr lang="en-US" sz="1500" kern="1200" dirty="0" smtClean="0">
                <a:solidFill>
                  <a:schemeClr val="tx1">
                    <a:lumMod val="65000"/>
                    <a:lumOff val="35000"/>
                  </a:schemeClr>
                </a:solidFill>
                <a:latin typeface="Arial"/>
                <a:ea typeface="+mn-ea"/>
                <a:cs typeface="Arial"/>
              </a:defRPr>
            </a:lvl3pPr>
            <a:lvl4pPr>
              <a:buNone/>
              <a:defRPr lang="en-US" sz="1500" kern="1200" dirty="0" smtClean="0">
                <a:solidFill>
                  <a:schemeClr val="tx1">
                    <a:lumMod val="65000"/>
                    <a:lumOff val="35000"/>
                  </a:schemeClr>
                </a:solidFill>
                <a:latin typeface="Arial"/>
                <a:ea typeface="+mn-ea"/>
                <a:cs typeface="Arial"/>
              </a:defRPr>
            </a:lvl4pPr>
            <a:lvl5pPr>
              <a:buNone/>
              <a:defRPr lang="en-IN" sz="15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199975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12617"/>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3000">
                <a:solidFill>
                  <a:schemeClr val="accent2"/>
                </a:solidFill>
              </a:defRPr>
            </a:lvl1pPr>
          </a:lstStyle>
          <a:p>
            <a:pPr marL="0" lvl="0" eaLnBrk="0" hangingPunct="0">
              <a:spcBef>
                <a:spcPct val="20000"/>
              </a:spcBef>
            </a:pPr>
            <a:r>
              <a:rPr lang="en-US"/>
              <a:t>Click to edit Master title style</a:t>
            </a:r>
            <a:endParaRPr lang="en-US" dirty="0"/>
          </a:p>
        </p:txBody>
      </p:sp>
    </p:spTree>
    <p:extLst>
      <p:ext uri="{BB962C8B-B14F-4D97-AF65-F5344CB8AC3E}">
        <p14:creationId xmlns:p14="http://schemas.microsoft.com/office/powerpoint/2010/main" val="24626048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1653013"/>
            <a:ext cx="3516312" cy="2291273"/>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1" y="906236"/>
            <a:ext cx="4417774" cy="3784827"/>
          </a:xfrm>
        </p:spPr>
        <p:txBody>
          <a:bodyPr/>
          <a:lstStyle>
            <a:lvl1pPr>
              <a:buNone/>
              <a:defRPr/>
            </a:lvl1pPr>
          </a:lstStyle>
          <a:p>
            <a:r>
              <a:rPr lang="en-US"/>
              <a:t>Click icon to add picture</a:t>
            </a:r>
            <a:endParaRPr lang="en-IN" dirty="0"/>
          </a:p>
        </p:txBody>
      </p:sp>
      <p:sp>
        <p:nvSpPr>
          <p:cNvPr id="8" name="Title 1"/>
          <p:cNvSpPr>
            <a:spLocks noGrp="1"/>
          </p:cNvSpPr>
          <p:nvPr>
            <p:ph type="title" hasCustomPrompt="1"/>
          </p:nvPr>
        </p:nvSpPr>
        <p:spPr>
          <a:xfrm>
            <a:off x="448140" y="105383"/>
            <a:ext cx="8229601" cy="438582"/>
          </a:xfrm>
        </p:spPr>
        <p:txBody>
          <a:bodyPr/>
          <a:lstStyle>
            <a:lvl1pPr>
              <a:defRPr/>
            </a:lvl1pPr>
          </a:lstStyle>
          <a:p>
            <a:r>
              <a:rPr lang="en-US" dirty="0"/>
              <a:t>Vertical image with bullet points</a:t>
            </a:r>
            <a:endParaRPr lang="en-IN" dirty="0"/>
          </a:p>
        </p:txBody>
      </p:sp>
    </p:spTree>
    <p:extLst>
      <p:ext uri="{BB962C8B-B14F-4D97-AF65-F5344CB8AC3E}">
        <p14:creationId xmlns:p14="http://schemas.microsoft.com/office/powerpoint/2010/main" val="39209822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orizontal image with paragraph tex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05383"/>
            <a:ext cx="8229601" cy="438582"/>
          </a:xfrm>
        </p:spPr>
        <p:txBody>
          <a:bodyPr/>
          <a:lstStyle>
            <a:lvl1pPr marL="0" marR="0" indent="0" defTabSz="342900" rtl="0" eaLnBrk="1" fontAlgn="auto" latinLnBrk="0" hangingPunct="1">
              <a:lnSpc>
                <a:spcPct val="100000"/>
              </a:lnSpc>
              <a:spcBef>
                <a:spcPct val="0"/>
              </a:spcBef>
              <a:spcAft>
                <a:spcPts val="0"/>
              </a:spcAft>
              <a:tabLst/>
              <a:defRPr baseline="0"/>
            </a:lvl1pPr>
          </a:lstStyle>
          <a:p>
            <a:pPr marL="0" marR="0" lvl="0" indent="0" defTabSz="342900" rtl="0" eaLnBrk="1" fontAlgn="auto" latinLnBrk="0" hangingPunct="1">
              <a:lnSpc>
                <a:spcPct val="100000"/>
              </a:lnSpc>
              <a:spcBef>
                <a:spcPct val="0"/>
              </a:spcBef>
              <a:spcAft>
                <a:spcPts val="0"/>
              </a:spcAft>
              <a:tabLst/>
              <a:defRPr/>
            </a:pPr>
            <a:r>
              <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827485"/>
            <a:ext cx="8229601" cy="2362200"/>
          </a:xfrm>
        </p:spPr>
        <p:txBody>
          <a:bodyPr/>
          <a:lstStyle>
            <a:lvl1pPr>
              <a:buNone/>
              <a:defRPr/>
            </a:lvl1pPr>
          </a:lstStyle>
          <a:p>
            <a:r>
              <a:rPr lang="en-US"/>
              <a:t>Click icon to add picture</a:t>
            </a:r>
            <a:endParaRPr lang="en-IN" dirty="0"/>
          </a:p>
        </p:txBody>
      </p:sp>
      <p:sp>
        <p:nvSpPr>
          <p:cNvPr id="12" name="Text Placeholder 11"/>
          <p:cNvSpPr>
            <a:spLocks noGrp="1"/>
          </p:cNvSpPr>
          <p:nvPr>
            <p:ph type="body" sz="quarter" idx="11" hasCustomPrompt="1"/>
          </p:nvPr>
        </p:nvSpPr>
        <p:spPr>
          <a:xfrm>
            <a:off x="1146290" y="3374233"/>
            <a:ext cx="6851423" cy="1121569"/>
          </a:xfrm>
        </p:spPr>
        <p:txBody>
          <a:bodyPr>
            <a:normAutofit/>
          </a:bodyPr>
          <a:lstStyle>
            <a:lvl1pPr marL="0" indent="0">
              <a:buFont typeface="Arial" pitchFamily="34" charset="0"/>
              <a:buNone/>
              <a:defRPr lang="en-US" sz="1500" kern="1200" dirty="0" smtClean="0">
                <a:solidFill>
                  <a:srgbClr val="595959"/>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extLst>
      <p:ext uri="{BB962C8B-B14F-4D97-AF65-F5344CB8AC3E}">
        <p14:creationId xmlns:p14="http://schemas.microsoft.com/office/powerpoint/2010/main" val="24867124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orizontal image with bullet points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05383"/>
            <a:ext cx="8229602" cy="438582"/>
          </a:xfrm>
        </p:spPr>
        <p:txBody>
          <a:bodyPr/>
          <a:lstStyle>
            <a:lvl1pPr marL="0" marR="0" indent="0" defTabSz="342900" rtl="0" eaLnBrk="1" fontAlgn="auto" latinLnBrk="0" hangingPunct="1">
              <a:lnSpc>
                <a:spcPct val="100000"/>
              </a:lnSpc>
              <a:spcBef>
                <a:spcPct val="0"/>
              </a:spcBef>
              <a:spcAft>
                <a:spcPts val="0"/>
              </a:spcAft>
              <a:tabLst/>
              <a:defRPr baseline="0"/>
            </a:lvl1pPr>
          </a:lstStyle>
          <a:p>
            <a:pPr marL="0" marR="0" lvl="0" indent="0" defTabSz="342900" rtl="0" eaLnBrk="1" fontAlgn="auto" latinLnBrk="0" hangingPunct="1">
              <a:lnSpc>
                <a:spcPct val="100000"/>
              </a:lnSpc>
              <a:spcBef>
                <a:spcPct val="0"/>
              </a:spcBef>
              <a:spcAft>
                <a:spcPts val="0"/>
              </a:spcAft>
              <a:tabLst/>
              <a:defRPr/>
            </a:pPr>
            <a:r>
              <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827485"/>
            <a:ext cx="8229601" cy="2024573"/>
          </a:xfrm>
        </p:spPr>
        <p:txBody>
          <a:bodyPr/>
          <a:lstStyle>
            <a:lvl1pPr>
              <a:buNone/>
              <a:defRPr/>
            </a:lvl1pPr>
          </a:lstStyle>
          <a:p>
            <a:r>
              <a:rPr lang="en-US"/>
              <a:t>Click icon to add picture</a:t>
            </a:r>
            <a:endParaRPr lang="en-IN" dirty="0"/>
          </a:p>
        </p:txBody>
      </p:sp>
      <p:sp>
        <p:nvSpPr>
          <p:cNvPr id="16" name="Text Placeholder 14"/>
          <p:cNvSpPr>
            <a:spLocks noGrp="1"/>
          </p:cNvSpPr>
          <p:nvPr>
            <p:ph type="body" sz="quarter" idx="14" hasCustomPrompt="1"/>
          </p:nvPr>
        </p:nvSpPr>
        <p:spPr>
          <a:xfrm>
            <a:off x="1130301" y="3381375"/>
            <a:ext cx="6883400" cy="1123950"/>
          </a:xfrm>
        </p:spPr>
        <p:txBody>
          <a:bodyPr>
            <a:normAutofit/>
          </a:bodyPr>
          <a:lstStyle>
            <a:lvl1pPr>
              <a:buClr>
                <a:srgbClr val="0070C0"/>
              </a:buClr>
              <a:buFont typeface="Arial" pitchFamily="34" charset="0"/>
              <a:buChar char="•"/>
              <a:defRPr sz="1500" baseline="0"/>
            </a:lvl1pPr>
          </a:lstStyle>
          <a:p>
            <a:pPr lvl="0"/>
            <a:r>
              <a:rPr lang="en-US" dirty="0"/>
              <a:t>The horizontal image should be center aligned</a:t>
            </a:r>
            <a:endParaRPr lang="en-IN" dirty="0"/>
          </a:p>
        </p:txBody>
      </p:sp>
    </p:spTree>
    <p:extLst>
      <p:ext uri="{BB962C8B-B14F-4D97-AF65-F5344CB8AC3E}">
        <p14:creationId xmlns:p14="http://schemas.microsoft.com/office/powerpoint/2010/main" val="24355583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ighlights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1"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prstClr val="white"/>
              </a:solidFill>
            </a:endParaRPr>
          </a:p>
        </p:txBody>
      </p:sp>
      <p:sp>
        <p:nvSpPr>
          <p:cNvPr id="16" name="Rectangle 1"/>
          <p:cNvSpPr>
            <a:spLocks noChangeArrowheads="1"/>
          </p:cNvSpPr>
          <p:nvPr userDrawn="1"/>
        </p:nvSpPr>
        <p:spPr bwMode="auto">
          <a:xfrm>
            <a:off x="-4825" y="4114800"/>
            <a:ext cx="8542400" cy="51435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pPr defTabSz="342900"/>
            <a:endParaRPr lang="en-US" sz="1350">
              <a:solidFill>
                <a:prstClr val="black"/>
              </a:solidFill>
            </a:endParaRPr>
          </a:p>
        </p:txBody>
      </p:sp>
      <p:sp>
        <p:nvSpPr>
          <p:cNvPr id="17" name="Rectangle 2"/>
          <p:cNvSpPr>
            <a:spLocks noChangeArrowheads="1"/>
          </p:cNvSpPr>
          <p:nvPr userDrawn="1"/>
        </p:nvSpPr>
        <p:spPr bwMode="auto">
          <a:xfrm>
            <a:off x="-4825" y="4208862"/>
            <a:ext cx="8542400" cy="305990"/>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pPr defTabSz="342900"/>
            <a:endParaRPr lang="en-US" sz="1350">
              <a:solidFill>
                <a:prstClr val="black"/>
              </a:solidFill>
            </a:endParaRPr>
          </a:p>
        </p:txBody>
      </p:sp>
      <p:sp>
        <p:nvSpPr>
          <p:cNvPr id="23" name="Text Placeholder 11"/>
          <p:cNvSpPr>
            <a:spLocks noGrp="1"/>
          </p:cNvSpPr>
          <p:nvPr>
            <p:ph type="body" sz="quarter" idx="10" hasCustomPrompt="1"/>
          </p:nvPr>
        </p:nvSpPr>
        <p:spPr>
          <a:xfrm>
            <a:off x="914401" y="873238"/>
            <a:ext cx="4038376" cy="359568"/>
          </a:xfrm>
        </p:spPr>
        <p:txBody>
          <a:bodyPr>
            <a:no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US" sz="2100" b="1" kern="1200" baseline="0" dirty="0" smtClean="0">
                <a:solidFill>
                  <a:srgbClr val="3C3D48"/>
                </a:solidFill>
                <a:latin typeface="+mj-lt"/>
                <a:ea typeface="+mj-ea"/>
                <a:cs typeface="+mj-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914401" y="568945"/>
            <a:ext cx="4038376" cy="214829"/>
          </a:xfrm>
        </p:spPr>
        <p:txBody>
          <a:bodyPr>
            <a:no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US" sz="1200" b="1" kern="1200" dirty="0" smtClean="0">
                <a:solidFill>
                  <a:srgbClr val="A1A2B1"/>
                </a:solidFill>
                <a:latin typeface="+mj-lt"/>
                <a:ea typeface="+mj-ea"/>
                <a:cs typeface="+mj-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1578248"/>
            <a:ext cx="4049262" cy="1197611"/>
          </a:xfrm>
        </p:spPr>
        <p:txBody>
          <a:bodyPr>
            <a:norm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IN" sz="1200" kern="1200" baseline="0">
                <a:solidFill>
                  <a:schemeClr val="accent4">
                    <a:lumMod val="75000"/>
                  </a:schemeClr>
                </a:solidFill>
                <a:latin typeface="+mj-lt"/>
                <a:ea typeface="+mn-ea"/>
                <a:cs typeface="+mn-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1" y="367906"/>
            <a:ext cx="2874963" cy="4269581"/>
          </a:xfrm>
          <a:ln>
            <a:noFill/>
          </a:ln>
          <a:effectLst/>
        </p:spPr>
        <p:txBody>
          <a:bodyPr>
            <a:flatTx/>
          </a:bodyPr>
          <a:lstStyle>
            <a:lvl1pPr>
              <a:buNone/>
              <a:defRPr>
                <a:effectLst/>
              </a:defRPr>
            </a:lvl1pPr>
          </a:lstStyle>
          <a:p>
            <a:r>
              <a:rPr lang="en-US"/>
              <a:t>Click icon to add picture</a:t>
            </a:r>
            <a:endParaRPr lang="en-IN" dirty="0"/>
          </a:p>
        </p:txBody>
      </p:sp>
      <p:sp>
        <p:nvSpPr>
          <p:cNvPr id="12" name="Text Placeholder 11"/>
          <p:cNvSpPr>
            <a:spLocks noGrp="1"/>
          </p:cNvSpPr>
          <p:nvPr>
            <p:ph type="body" sz="quarter" idx="16" hasCustomPrompt="1"/>
          </p:nvPr>
        </p:nvSpPr>
        <p:spPr>
          <a:xfrm>
            <a:off x="903515" y="2898322"/>
            <a:ext cx="4049262" cy="1159328"/>
          </a:xfrm>
        </p:spPr>
        <p:txBody>
          <a:bodyPr>
            <a:norm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IN" sz="1050" kern="1200" baseline="0">
                <a:solidFill>
                  <a:srgbClr val="0070C0"/>
                </a:solidFill>
                <a:latin typeface="+mj-lt"/>
                <a:ea typeface="+mn-ea"/>
                <a:cs typeface="+mn-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
        <p:nvSpPr>
          <p:cNvPr id="13" name="Text Placeholder 2"/>
          <p:cNvSpPr>
            <a:spLocks noGrp="1"/>
          </p:cNvSpPr>
          <p:nvPr>
            <p:ph type="body" sz="quarter" idx="18" hasCustomPrompt="1"/>
          </p:nvPr>
        </p:nvSpPr>
        <p:spPr>
          <a:xfrm rot="5400000" flipH="1">
            <a:off x="4995323" y="620198"/>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extLst>
      <p:ext uri="{BB962C8B-B14F-4D97-AF65-F5344CB8AC3E}">
        <p14:creationId xmlns:p14="http://schemas.microsoft.com/office/powerpoint/2010/main" val="36074240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Picture Placeholder 25"/>
          <p:cNvSpPr>
            <a:spLocks noGrp="1"/>
          </p:cNvSpPr>
          <p:nvPr>
            <p:ph type="pic" sz="quarter" idx="10"/>
          </p:nvPr>
        </p:nvSpPr>
        <p:spPr>
          <a:xfrm>
            <a:off x="451757" y="1251549"/>
            <a:ext cx="2590800" cy="2905125"/>
          </a:xfrm>
        </p:spPr>
        <p:txBody>
          <a:bodyPr/>
          <a:lstStyle/>
          <a:p>
            <a:r>
              <a:rPr lang="en-US"/>
              <a:t>Click icon to add picture</a:t>
            </a:r>
            <a:endParaRPr lang="en-IN"/>
          </a:p>
        </p:txBody>
      </p:sp>
      <p:sp>
        <p:nvSpPr>
          <p:cNvPr id="37" name="Text Placeholder 34"/>
          <p:cNvSpPr>
            <a:spLocks noGrp="1"/>
          </p:cNvSpPr>
          <p:nvPr>
            <p:ph type="body" sz="quarter" idx="12" hasCustomPrompt="1"/>
          </p:nvPr>
        </p:nvSpPr>
        <p:spPr>
          <a:xfrm>
            <a:off x="3990975" y="1174299"/>
            <a:ext cx="4686301" cy="864053"/>
          </a:xfrm>
        </p:spPr>
        <p:txBody>
          <a:bodyPr>
            <a:normAutofit/>
          </a:bodyPr>
          <a:lstStyle>
            <a:lvl1pPr marL="0" indent="0">
              <a:buClr>
                <a:srgbClr val="0070C0"/>
              </a:buClr>
              <a:buFont typeface="Webdings" pitchFamily="18" charset="2"/>
              <a:buNone/>
              <a:tabLst/>
              <a:defRPr lang="en-US" sz="900" kern="1200" baseline="0" dirty="0" smtClean="0">
                <a:solidFill>
                  <a:schemeClr val="accent4">
                    <a:lumMod val="75000"/>
                  </a:schemeClr>
                </a:solidFill>
                <a:latin typeface="+mn-lt"/>
                <a:ea typeface="+mn-ea"/>
                <a:cs typeface="+mn-cs"/>
              </a:defRPr>
            </a:lvl1pPr>
            <a:lvl2pPr>
              <a:buNone/>
              <a:defRPr lang="en-US" sz="1200" kern="1200" dirty="0" smtClean="0">
                <a:solidFill>
                  <a:srgbClr val="404040"/>
                </a:solidFill>
                <a:latin typeface="+mn-lt"/>
                <a:ea typeface="+mn-ea"/>
                <a:cs typeface="+mn-cs"/>
              </a:defRPr>
            </a:lvl2pPr>
            <a:lvl3pPr>
              <a:buNone/>
              <a:defRPr lang="en-US" sz="1200" kern="1200" dirty="0" smtClean="0">
                <a:solidFill>
                  <a:srgbClr val="404040"/>
                </a:solidFill>
                <a:latin typeface="+mn-lt"/>
                <a:ea typeface="+mn-ea"/>
                <a:cs typeface="+mn-cs"/>
              </a:defRPr>
            </a:lvl3pPr>
            <a:lvl4pPr>
              <a:buNone/>
              <a:defRPr lang="en-US" sz="1200" kern="1200" dirty="0" smtClean="0">
                <a:solidFill>
                  <a:srgbClr val="404040"/>
                </a:solidFill>
                <a:latin typeface="+mn-lt"/>
                <a:ea typeface="+mn-ea"/>
                <a:cs typeface="+mn-cs"/>
              </a:defRPr>
            </a:lvl4pPr>
            <a:lvl5pPr>
              <a:buNone/>
              <a:defRPr lang="en-IN" sz="12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15" name="Text Placeholder 31"/>
          <p:cNvSpPr>
            <a:spLocks noGrp="1"/>
          </p:cNvSpPr>
          <p:nvPr>
            <p:ph type="body" sz="quarter" idx="14" hasCustomPrompt="1"/>
          </p:nvPr>
        </p:nvSpPr>
        <p:spPr>
          <a:xfrm>
            <a:off x="3990975" y="872218"/>
            <a:ext cx="4673600" cy="195944"/>
          </a:xfrm>
        </p:spPr>
        <p:txBody>
          <a:bodyPr anchor="ctr">
            <a:noAutofit/>
          </a:bodyPr>
          <a:lstStyle>
            <a:lvl1pPr>
              <a:buNone/>
              <a:defRPr lang="en-US" sz="1050" b="1" kern="1200" dirty="0" smtClean="0">
                <a:solidFill>
                  <a:srgbClr val="3C3D48"/>
                </a:solidFill>
                <a:latin typeface="+mj-lt"/>
                <a:ea typeface="+mj-ea"/>
                <a:cs typeface="+mj-cs"/>
              </a:defRPr>
            </a:lvl1pPr>
          </a:lstStyle>
          <a:p>
            <a:pPr lvl="0"/>
            <a:r>
              <a:rPr lang="en-US" dirty="0"/>
              <a:t>Opportunity</a:t>
            </a:r>
          </a:p>
        </p:txBody>
      </p:sp>
      <p:sp>
        <p:nvSpPr>
          <p:cNvPr id="19" name="Title 1"/>
          <p:cNvSpPr>
            <a:spLocks noGrp="1"/>
          </p:cNvSpPr>
          <p:nvPr>
            <p:ph type="title" hasCustomPrompt="1"/>
          </p:nvPr>
        </p:nvSpPr>
        <p:spPr>
          <a:xfrm>
            <a:off x="457200" y="105384"/>
            <a:ext cx="8229601" cy="438582"/>
          </a:xfrm>
        </p:spPr>
        <p:txBody>
          <a:bodyPr/>
          <a:lstStyle>
            <a:lvl1pPr marL="0" marR="0" indent="0" defTabSz="342900" rtl="0" eaLnBrk="1" fontAlgn="auto" latinLnBrk="0" hangingPunct="1">
              <a:lnSpc>
                <a:spcPct val="100000"/>
              </a:lnSpc>
              <a:spcBef>
                <a:spcPct val="0"/>
              </a:spcBef>
              <a:spcAft>
                <a:spcPts val="0"/>
              </a:spcAft>
              <a:tabLst/>
              <a:defRPr baseline="0"/>
            </a:lvl1pPr>
          </a:lstStyle>
          <a:p>
            <a:pPr marL="0" marR="0" lvl="0" indent="0" defTabSz="342900" rtl="0" eaLnBrk="1" fontAlgn="auto" latinLnBrk="0" hangingPunct="1">
              <a:lnSpc>
                <a:spcPct val="100000"/>
              </a:lnSpc>
              <a:spcBef>
                <a:spcPct val="0"/>
              </a:spcBef>
              <a:spcAft>
                <a:spcPts val="0"/>
              </a:spcAft>
              <a:tabLst/>
              <a:defRPr/>
            </a:pPr>
            <a:r>
              <a:rPr lang="en-US" dirty="0"/>
              <a:t>Case Study Heading</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32" name="Text Placeholder 34"/>
          <p:cNvSpPr>
            <a:spLocks noGrp="1"/>
          </p:cNvSpPr>
          <p:nvPr>
            <p:ph type="body" sz="quarter" idx="19" hasCustomPrompt="1"/>
          </p:nvPr>
        </p:nvSpPr>
        <p:spPr>
          <a:xfrm>
            <a:off x="3990975" y="2434828"/>
            <a:ext cx="4686301" cy="864053"/>
          </a:xfrm>
        </p:spPr>
        <p:txBody>
          <a:bodyPr>
            <a:normAutofit/>
          </a:bodyPr>
          <a:lstStyle>
            <a:lvl1pPr marL="0" indent="0">
              <a:buClr>
                <a:srgbClr val="0070C0"/>
              </a:buClr>
              <a:buFont typeface="Webdings" pitchFamily="18" charset="2"/>
              <a:buNone/>
              <a:tabLst/>
              <a:defRPr lang="en-US" sz="900" kern="1200" baseline="0" dirty="0" smtClean="0">
                <a:solidFill>
                  <a:schemeClr val="accent4">
                    <a:lumMod val="75000"/>
                  </a:schemeClr>
                </a:solidFill>
                <a:latin typeface="+mn-lt"/>
                <a:ea typeface="+mn-ea"/>
                <a:cs typeface="+mn-cs"/>
              </a:defRPr>
            </a:lvl1pPr>
            <a:lvl2pPr>
              <a:buNone/>
              <a:defRPr lang="en-US" sz="1200" kern="1200" dirty="0" smtClean="0">
                <a:solidFill>
                  <a:srgbClr val="404040"/>
                </a:solidFill>
                <a:latin typeface="+mn-lt"/>
                <a:ea typeface="+mn-ea"/>
                <a:cs typeface="+mn-cs"/>
              </a:defRPr>
            </a:lvl2pPr>
            <a:lvl3pPr>
              <a:buNone/>
              <a:defRPr lang="en-US" sz="1200" kern="1200" dirty="0" smtClean="0">
                <a:solidFill>
                  <a:srgbClr val="404040"/>
                </a:solidFill>
                <a:latin typeface="+mn-lt"/>
                <a:ea typeface="+mn-ea"/>
                <a:cs typeface="+mn-cs"/>
              </a:defRPr>
            </a:lvl3pPr>
            <a:lvl4pPr>
              <a:buNone/>
              <a:defRPr lang="en-US" sz="1200" kern="1200" dirty="0" smtClean="0">
                <a:solidFill>
                  <a:srgbClr val="404040"/>
                </a:solidFill>
                <a:latin typeface="+mn-lt"/>
                <a:ea typeface="+mn-ea"/>
                <a:cs typeface="+mn-cs"/>
              </a:defRPr>
            </a:lvl4pPr>
            <a:lvl5pPr>
              <a:buNone/>
              <a:defRPr lang="en-IN" sz="12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3" name="Text Placeholder 31"/>
          <p:cNvSpPr>
            <a:spLocks noGrp="1"/>
          </p:cNvSpPr>
          <p:nvPr>
            <p:ph type="body" sz="quarter" idx="20" hasCustomPrompt="1"/>
          </p:nvPr>
        </p:nvSpPr>
        <p:spPr>
          <a:xfrm>
            <a:off x="3990975" y="2132747"/>
            <a:ext cx="4673600" cy="195944"/>
          </a:xfrm>
        </p:spPr>
        <p:txBody>
          <a:bodyPr anchor="ctr">
            <a:noAutofit/>
          </a:bodyPr>
          <a:lstStyle>
            <a:lvl1pPr>
              <a:buNone/>
              <a:defRPr lang="en-US" sz="1050" b="1" kern="1200" baseline="0" dirty="0" smtClean="0">
                <a:solidFill>
                  <a:srgbClr val="3C3D48"/>
                </a:solidFill>
                <a:latin typeface="+mj-lt"/>
                <a:ea typeface="+mj-ea"/>
                <a:cs typeface="+mj-cs"/>
              </a:defRPr>
            </a:lvl1pPr>
          </a:lstStyle>
          <a:p>
            <a:pPr lvl="0"/>
            <a:r>
              <a:rPr lang="en-US" dirty="0"/>
              <a:t>Challenges </a:t>
            </a:r>
          </a:p>
        </p:txBody>
      </p:sp>
      <p:sp>
        <p:nvSpPr>
          <p:cNvPr id="35" name="Text Placeholder 34"/>
          <p:cNvSpPr>
            <a:spLocks noGrp="1"/>
          </p:cNvSpPr>
          <p:nvPr>
            <p:ph type="body" sz="quarter" idx="21" hasCustomPrompt="1"/>
          </p:nvPr>
        </p:nvSpPr>
        <p:spPr>
          <a:xfrm>
            <a:off x="3990975" y="3721912"/>
            <a:ext cx="4686301" cy="864053"/>
          </a:xfrm>
        </p:spPr>
        <p:txBody>
          <a:bodyPr>
            <a:normAutofit/>
          </a:bodyPr>
          <a:lstStyle>
            <a:lvl1pPr marL="0" indent="0">
              <a:buClr>
                <a:srgbClr val="0070C0"/>
              </a:buClr>
              <a:buFont typeface="Webdings" pitchFamily="18" charset="2"/>
              <a:buNone/>
              <a:tabLst/>
              <a:defRPr lang="en-US" sz="900" kern="1200" baseline="0" dirty="0" smtClean="0">
                <a:solidFill>
                  <a:schemeClr val="accent4">
                    <a:lumMod val="75000"/>
                  </a:schemeClr>
                </a:solidFill>
                <a:latin typeface="+mn-lt"/>
                <a:ea typeface="+mn-ea"/>
                <a:cs typeface="+mn-cs"/>
              </a:defRPr>
            </a:lvl1pPr>
            <a:lvl2pPr>
              <a:buNone/>
              <a:defRPr lang="en-US" sz="1200" kern="1200" dirty="0" smtClean="0">
                <a:solidFill>
                  <a:srgbClr val="404040"/>
                </a:solidFill>
                <a:latin typeface="+mn-lt"/>
                <a:ea typeface="+mn-ea"/>
                <a:cs typeface="+mn-cs"/>
              </a:defRPr>
            </a:lvl2pPr>
            <a:lvl3pPr>
              <a:buNone/>
              <a:defRPr lang="en-US" sz="1200" kern="1200" dirty="0" smtClean="0">
                <a:solidFill>
                  <a:srgbClr val="404040"/>
                </a:solidFill>
                <a:latin typeface="+mn-lt"/>
                <a:ea typeface="+mn-ea"/>
                <a:cs typeface="+mn-cs"/>
              </a:defRPr>
            </a:lvl3pPr>
            <a:lvl4pPr>
              <a:buNone/>
              <a:defRPr lang="en-US" sz="1200" kern="1200" dirty="0" smtClean="0">
                <a:solidFill>
                  <a:srgbClr val="404040"/>
                </a:solidFill>
                <a:latin typeface="+mn-lt"/>
                <a:ea typeface="+mn-ea"/>
                <a:cs typeface="+mn-cs"/>
              </a:defRPr>
            </a:lvl4pPr>
            <a:lvl5pPr>
              <a:buNone/>
              <a:defRPr lang="en-IN" sz="12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6" name="Text Placeholder 31"/>
          <p:cNvSpPr>
            <a:spLocks noGrp="1"/>
          </p:cNvSpPr>
          <p:nvPr>
            <p:ph type="body" sz="quarter" idx="22" hasCustomPrompt="1"/>
          </p:nvPr>
        </p:nvSpPr>
        <p:spPr>
          <a:xfrm>
            <a:off x="3990975" y="3419830"/>
            <a:ext cx="4673600" cy="195944"/>
          </a:xfrm>
        </p:spPr>
        <p:txBody>
          <a:bodyPr anchor="ctr">
            <a:noAutofit/>
          </a:bodyPr>
          <a:lstStyle>
            <a:lvl1pPr>
              <a:buNone/>
              <a:defRPr lang="en-US" sz="1050" b="1" kern="1200" dirty="0" smtClean="0">
                <a:solidFill>
                  <a:srgbClr val="3C3D48"/>
                </a:solidFill>
                <a:latin typeface="+mj-lt"/>
                <a:ea typeface="+mj-ea"/>
                <a:cs typeface="+mj-cs"/>
              </a:defRPr>
            </a:lvl1pPr>
          </a:lstStyle>
          <a:p>
            <a:pPr lvl="0"/>
            <a:r>
              <a:rPr lang="en-US" dirty="0"/>
              <a:t>Impact</a:t>
            </a:r>
          </a:p>
        </p:txBody>
      </p:sp>
      <p:sp>
        <p:nvSpPr>
          <p:cNvPr id="10" name="Text Placeholder 2"/>
          <p:cNvSpPr>
            <a:spLocks noGrp="1"/>
          </p:cNvSpPr>
          <p:nvPr>
            <p:ph type="body" sz="quarter" idx="18" hasCustomPrompt="1"/>
          </p:nvPr>
        </p:nvSpPr>
        <p:spPr>
          <a:xfrm rot="16200000">
            <a:off x="3682890" y="894518"/>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1" name="Text Placeholder 2"/>
          <p:cNvSpPr>
            <a:spLocks noGrp="1"/>
          </p:cNvSpPr>
          <p:nvPr>
            <p:ph type="body" sz="quarter" idx="23" hasCustomPrompt="1"/>
          </p:nvPr>
        </p:nvSpPr>
        <p:spPr>
          <a:xfrm rot="16200000">
            <a:off x="3682890" y="2160557"/>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2" name="Text Placeholder 2"/>
          <p:cNvSpPr>
            <a:spLocks noGrp="1"/>
          </p:cNvSpPr>
          <p:nvPr>
            <p:ph type="body" sz="quarter" idx="24" hasCustomPrompt="1"/>
          </p:nvPr>
        </p:nvSpPr>
        <p:spPr>
          <a:xfrm rot="16200000">
            <a:off x="3682890" y="3448992"/>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extLst>
      <p:ext uri="{BB962C8B-B14F-4D97-AF65-F5344CB8AC3E}">
        <p14:creationId xmlns:p14="http://schemas.microsoft.com/office/powerpoint/2010/main" val="7330069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 slide - Col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1" cy="438582"/>
          </a:xfrm>
        </p:spPr>
        <p:txBody>
          <a:bodyPr/>
          <a:lstStyle>
            <a:lvl1pPr marL="0" marR="0" indent="0" defTabSz="342900" rtl="0" eaLnBrk="1" fontAlgn="auto" latinLnBrk="0" hangingPunct="1">
              <a:lnSpc>
                <a:spcPct val="100000"/>
              </a:lnSpc>
              <a:spcBef>
                <a:spcPct val="0"/>
              </a:spcBef>
              <a:spcAft>
                <a:spcPts val="0"/>
              </a:spcAft>
              <a:tabLst/>
              <a:defRPr baseline="0"/>
            </a:lvl1pPr>
          </a:lstStyle>
          <a:p>
            <a:pPr marL="0" marR="0" lvl="0" indent="0" defTabSz="342900" rtl="0" eaLnBrk="1" fontAlgn="auto" latinLnBrk="0" hangingPunct="1">
              <a:lnSpc>
                <a:spcPct val="100000"/>
              </a:lnSpc>
              <a:spcBef>
                <a:spcPct val="0"/>
              </a:spcBef>
              <a:spcAft>
                <a:spcPts val="0"/>
              </a:spcAft>
              <a:tabLst/>
              <a:defRPr/>
            </a:pPr>
            <a:r>
              <a:rPr lang="en-US" dirty="0"/>
              <a:t>Title of Column Graph</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011262"/>
            <a:ext cx="8229601" cy="3537347"/>
          </a:xfrm>
        </p:spPr>
        <p:txBody>
          <a:bodyPr/>
          <a:lstStyle/>
          <a:p>
            <a:r>
              <a:rPr lang="en-US"/>
              <a:t>Click icon to add chart</a:t>
            </a:r>
            <a:endParaRPr lang="en-IN"/>
          </a:p>
        </p:txBody>
      </p:sp>
      <p:sp>
        <p:nvSpPr>
          <p:cNvPr id="5" name="Oval 6"/>
          <p:cNvSpPr>
            <a:spLocks noChangeArrowheads="1"/>
          </p:cNvSpPr>
          <p:nvPr userDrawn="1"/>
        </p:nvSpPr>
        <p:spPr bwMode="gray">
          <a:xfrm>
            <a:off x="355601" y="4590828"/>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defTabSz="342900">
              <a:defRPr/>
            </a:pPr>
            <a:endParaRPr lang="en-US" sz="1350" kern="0" dirty="0">
              <a:solidFill>
                <a:srgbClr val="000000"/>
              </a:solidFill>
            </a:endParaRPr>
          </a:p>
        </p:txBody>
      </p:sp>
    </p:spTree>
    <p:extLst>
      <p:ext uri="{BB962C8B-B14F-4D97-AF65-F5344CB8AC3E}">
        <p14:creationId xmlns:p14="http://schemas.microsoft.com/office/powerpoint/2010/main" val="225361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 Slide -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1" cy="438582"/>
          </a:xfrm>
        </p:spPr>
        <p:txBody>
          <a:bodyPr/>
          <a:lstStyle>
            <a:lvl1pPr marL="0" marR="0" indent="0" defTabSz="342900" rtl="0" eaLnBrk="1" fontAlgn="auto" latinLnBrk="0" hangingPunct="1">
              <a:lnSpc>
                <a:spcPct val="100000"/>
              </a:lnSpc>
              <a:spcBef>
                <a:spcPct val="0"/>
              </a:spcBef>
              <a:spcAft>
                <a:spcPts val="0"/>
              </a:spcAft>
              <a:tabLst/>
              <a:defRPr baseline="0"/>
            </a:lvl1pPr>
          </a:lstStyle>
          <a:p>
            <a:pPr marL="0" marR="0" lvl="0" indent="0" defTabSz="342900" rtl="0" eaLnBrk="1" fontAlgn="auto" latinLnBrk="0" hangingPunct="1">
              <a:lnSpc>
                <a:spcPct val="100000"/>
              </a:lnSpc>
              <a:spcBef>
                <a:spcPct val="0"/>
              </a:spcBef>
              <a:spcAft>
                <a:spcPts val="0"/>
              </a:spcAft>
              <a:tabLst/>
              <a:defRPr/>
            </a:pPr>
            <a:r>
              <a:rPr lang="en-US" dirty="0"/>
              <a:t>Title of Bar Graph</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011262"/>
            <a:ext cx="8229601" cy="3537347"/>
          </a:xfrm>
        </p:spPr>
        <p:txBody>
          <a:bodyPr/>
          <a:lstStyle/>
          <a:p>
            <a:r>
              <a:rPr lang="en-US"/>
              <a:t>Click icon to add chart</a:t>
            </a:r>
            <a:endParaRPr lang="en-IN"/>
          </a:p>
        </p:txBody>
      </p:sp>
      <p:sp>
        <p:nvSpPr>
          <p:cNvPr id="5" name="Oval 6"/>
          <p:cNvSpPr>
            <a:spLocks noChangeArrowheads="1"/>
          </p:cNvSpPr>
          <p:nvPr userDrawn="1"/>
        </p:nvSpPr>
        <p:spPr bwMode="gray">
          <a:xfrm>
            <a:off x="355601" y="4590828"/>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defTabSz="342900">
              <a:defRPr/>
            </a:pPr>
            <a:endParaRPr lang="en-US" sz="1350" kern="0" dirty="0">
              <a:solidFill>
                <a:srgbClr val="000000"/>
              </a:solidFill>
            </a:endParaRPr>
          </a:p>
        </p:txBody>
      </p:sp>
    </p:spTree>
    <p:extLst>
      <p:ext uri="{BB962C8B-B14F-4D97-AF65-F5344CB8AC3E}">
        <p14:creationId xmlns:p14="http://schemas.microsoft.com/office/powerpoint/2010/main" val="37004959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1" cy="438582"/>
          </a:xfrm>
        </p:spPr>
        <p:txBody>
          <a:bodyPr/>
          <a:lstStyle>
            <a:lvl1pPr marL="0" marR="0" indent="0" defTabSz="342900" rtl="0" eaLnBrk="1" fontAlgn="auto" latinLnBrk="0" hangingPunct="1">
              <a:lnSpc>
                <a:spcPct val="100000"/>
              </a:lnSpc>
              <a:spcBef>
                <a:spcPct val="0"/>
              </a:spcBef>
              <a:spcAft>
                <a:spcPts val="0"/>
              </a:spcAft>
              <a:tabLst/>
              <a:defRPr baseline="0"/>
            </a:lvl1pPr>
          </a:lstStyle>
          <a:p>
            <a:pPr marL="0" marR="0" lvl="0" indent="0" defTabSz="342900" rtl="0" eaLnBrk="1" fontAlgn="auto" latinLnBrk="0" hangingPunct="1">
              <a:lnSpc>
                <a:spcPct val="100000"/>
              </a:lnSpc>
              <a:spcBef>
                <a:spcPct val="0"/>
              </a:spcBef>
              <a:spcAft>
                <a:spcPts val="0"/>
              </a:spcAft>
              <a:tabLst/>
              <a:defRPr/>
            </a:pPr>
            <a:r>
              <a:rPr lang="en-US" dirty="0"/>
              <a:t>Title of Pie Chart</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1" name="Chart Placeholder 13"/>
          <p:cNvSpPr>
            <a:spLocks noGrp="1"/>
          </p:cNvSpPr>
          <p:nvPr>
            <p:ph type="chart" sz="quarter" idx="10"/>
          </p:nvPr>
        </p:nvSpPr>
        <p:spPr>
          <a:xfrm>
            <a:off x="460375" y="1011262"/>
            <a:ext cx="8229601" cy="3537347"/>
          </a:xfrm>
        </p:spPr>
        <p:txBody>
          <a:bodyPr/>
          <a:lstStyle/>
          <a:p>
            <a:r>
              <a:rPr lang="en-US"/>
              <a:t>Click icon to add chart</a:t>
            </a:r>
            <a:endParaRPr lang="en-IN"/>
          </a:p>
        </p:txBody>
      </p:sp>
      <p:sp>
        <p:nvSpPr>
          <p:cNvPr id="12" name="Oval 6"/>
          <p:cNvSpPr>
            <a:spLocks noChangeArrowheads="1"/>
          </p:cNvSpPr>
          <p:nvPr userDrawn="1"/>
        </p:nvSpPr>
        <p:spPr bwMode="gray">
          <a:xfrm>
            <a:off x="355601" y="4590828"/>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defTabSz="342900">
              <a:defRPr/>
            </a:pPr>
            <a:endParaRPr lang="en-US" sz="1350" kern="0" dirty="0">
              <a:solidFill>
                <a:srgbClr val="000000"/>
              </a:solidFill>
            </a:endParaRPr>
          </a:p>
        </p:txBody>
      </p:sp>
    </p:spTree>
    <p:extLst>
      <p:ext uri="{BB962C8B-B14F-4D97-AF65-F5344CB8AC3E}">
        <p14:creationId xmlns:p14="http://schemas.microsoft.com/office/powerpoint/2010/main" val="39126237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e Chart slide o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1" cy="438582"/>
          </a:xfrm>
        </p:spPr>
        <p:txBody>
          <a:bodyPr/>
          <a:lstStyle>
            <a:lvl1pPr marL="0" marR="0" indent="0" defTabSz="342900" rtl="0" eaLnBrk="1" fontAlgn="auto" latinLnBrk="0" hangingPunct="1">
              <a:lnSpc>
                <a:spcPct val="100000"/>
              </a:lnSpc>
              <a:spcBef>
                <a:spcPct val="0"/>
              </a:spcBef>
              <a:spcAft>
                <a:spcPts val="0"/>
              </a:spcAft>
              <a:tabLst/>
              <a:defRPr baseline="0"/>
            </a:lvl1pPr>
          </a:lstStyle>
          <a:p>
            <a:pPr marL="0" marR="0" lvl="0" indent="0" defTabSz="342900" rtl="0" eaLnBrk="1" fontAlgn="auto" latinLnBrk="0" hangingPunct="1">
              <a:lnSpc>
                <a:spcPct val="100000"/>
              </a:lnSpc>
              <a:spcBef>
                <a:spcPct val="0"/>
              </a:spcBef>
              <a:spcAft>
                <a:spcPts val="0"/>
              </a:spcAft>
              <a:tabLst/>
              <a:defRPr/>
            </a:pPr>
            <a:r>
              <a:rPr lang="en-US" dirty="0"/>
              <a:t>Title of Pie Chart</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5" name="Chart Placeholder 13"/>
          <p:cNvSpPr>
            <a:spLocks noGrp="1"/>
          </p:cNvSpPr>
          <p:nvPr>
            <p:ph type="chart" sz="quarter" idx="10"/>
          </p:nvPr>
        </p:nvSpPr>
        <p:spPr>
          <a:xfrm>
            <a:off x="460375" y="1011262"/>
            <a:ext cx="8229601" cy="3537347"/>
          </a:xfrm>
        </p:spPr>
        <p:txBody>
          <a:bodyPr/>
          <a:lstStyle/>
          <a:p>
            <a:r>
              <a:rPr lang="en-US"/>
              <a:t>Click icon to add chart</a:t>
            </a:r>
            <a:endParaRPr lang="en-IN"/>
          </a:p>
        </p:txBody>
      </p:sp>
      <p:sp>
        <p:nvSpPr>
          <p:cNvPr id="7" name="Oval 6"/>
          <p:cNvSpPr>
            <a:spLocks noChangeArrowheads="1"/>
          </p:cNvSpPr>
          <p:nvPr userDrawn="1"/>
        </p:nvSpPr>
        <p:spPr bwMode="gray">
          <a:xfrm>
            <a:off x="355601" y="4590828"/>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defTabSz="342900">
              <a:defRPr/>
            </a:pPr>
            <a:endParaRPr lang="en-US" sz="1350" kern="0" dirty="0">
              <a:solidFill>
                <a:srgbClr val="000000"/>
              </a:solidFill>
            </a:endParaRPr>
          </a:p>
        </p:txBody>
      </p:sp>
    </p:spTree>
    <p:extLst>
      <p:ext uri="{BB962C8B-B14F-4D97-AF65-F5344CB8AC3E}">
        <p14:creationId xmlns:p14="http://schemas.microsoft.com/office/powerpoint/2010/main" val="17897766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1" y="4393819"/>
            <a:ext cx="8432800" cy="412898"/>
          </a:xfrm>
          <a:prstGeom prst="ellipse">
            <a:avLst/>
          </a:prstGeom>
          <a:gradFill rotWithShape="1">
            <a:gsLst>
              <a:gs pos="0">
                <a:srgbClr val="080808">
                  <a:alpha val="2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defTabSz="342900">
              <a:defRPr/>
            </a:pPr>
            <a:endParaRPr lang="en-US" sz="1350" kern="0" dirty="0">
              <a:solidFill>
                <a:srgbClr val="000000"/>
              </a:solidFill>
            </a:endParaRPr>
          </a:p>
        </p:txBody>
      </p:sp>
      <p:sp>
        <p:nvSpPr>
          <p:cNvPr id="57" name="Text Placeholder 56"/>
          <p:cNvSpPr>
            <a:spLocks noGrp="1"/>
          </p:cNvSpPr>
          <p:nvPr>
            <p:ph type="body" sz="quarter" idx="10" hasCustomPrompt="1"/>
          </p:nvPr>
        </p:nvSpPr>
        <p:spPr>
          <a:xfrm>
            <a:off x="780166" y="3167575"/>
            <a:ext cx="1452108" cy="425053"/>
          </a:xfrm>
        </p:spPr>
        <p:txBody>
          <a:bodyPr>
            <a:normAutofit/>
          </a:bodyPr>
          <a:lstStyle>
            <a:lvl1pPr algn="ctr">
              <a:buNone/>
              <a:defRPr lang="en-IN" sz="135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1</a:t>
            </a:r>
            <a:endParaRPr lang="en-IN" dirty="0"/>
          </a:p>
        </p:txBody>
      </p:sp>
      <p:sp>
        <p:nvSpPr>
          <p:cNvPr id="12" name="Title 4"/>
          <p:cNvSpPr>
            <a:spLocks noGrp="1"/>
          </p:cNvSpPr>
          <p:nvPr>
            <p:ph type="title" hasCustomPrompt="1"/>
          </p:nvPr>
        </p:nvSpPr>
        <p:spPr>
          <a:xfrm>
            <a:off x="460375" y="105018"/>
            <a:ext cx="8229601" cy="438582"/>
          </a:xfrm>
        </p:spPr>
        <p:txBody>
          <a:bodyPr/>
          <a:lstStyle>
            <a:lvl1pPr>
              <a:defRPr/>
            </a:lvl1pPr>
          </a:lstStyle>
          <a:p>
            <a:r>
              <a:rPr lang="en-US" dirty="0"/>
              <a:t>Click to Add Title</a:t>
            </a:r>
          </a:p>
        </p:txBody>
      </p:sp>
      <p:sp>
        <p:nvSpPr>
          <p:cNvPr id="10" name="Text Placeholder 2"/>
          <p:cNvSpPr>
            <a:spLocks noGrp="1"/>
          </p:cNvSpPr>
          <p:nvPr>
            <p:ph type="body" sz="quarter" idx="18" hasCustomPrompt="1"/>
          </p:nvPr>
        </p:nvSpPr>
        <p:spPr>
          <a:xfrm>
            <a:off x="774700"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3" name="Text Placeholder 56"/>
          <p:cNvSpPr>
            <a:spLocks noGrp="1"/>
          </p:cNvSpPr>
          <p:nvPr>
            <p:ph type="body" sz="quarter" idx="19" hasCustomPrompt="1"/>
          </p:nvPr>
        </p:nvSpPr>
        <p:spPr>
          <a:xfrm>
            <a:off x="2807316" y="3167575"/>
            <a:ext cx="1452108" cy="425053"/>
          </a:xfrm>
        </p:spPr>
        <p:txBody>
          <a:bodyPr>
            <a:normAutofit/>
          </a:bodyPr>
          <a:lstStyle>
            <a:lvl1pPr algn="ctr">
              <a:buNone/>
              <a:defRPr lang="en-IN" sz="135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2</a:t>
            </a:r>
            <a:endParaRPr lang="en-IN" dirty="0"/>
          </a:p>
        </p:txBody>
      </p:sp>
      <p:sp>
        <p:nvSpPr>
          <p:cNvPr id="14" name="Text Placeholder 2"/>
          <p:cNvSpPr>
            <a:spLocks noGrp="1"/>
          </p:cNvSpPr>
          <p:nvPr>
            <p:ph type="body" sz="quarter" idx="20" hasCustomPrompt="1"/>
          </p:nvPr>
        </p:nvSpPr>
        <p:spPr>
          <a:xfrm>
            <a:off x="2801850"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5" name="Text Placeholder 56"/>
          <p:cNvSpPr>
            <a:spLocks noGrp="1"/>
          </p:cNvSpPr>
          <p:nvPr>
            <p:ph type="body" sz="quarter" idx="21" hasCustomPrompt="1"/>
          </p:nvPr>
        </p:nvSpPr>
        <p:spPr>
          <a:xfrm>
            <a:off x="4811800" y="3167575"/>
            <a:ext cx="1452108" cy="425053"/>
          </a:xfrm>
        </p:spPr>
        <p:txBody>
          <a:bodyPr>
            <a:normAutofit/>
          </a:bodyPr>
          <a:lstStyle>
            <a:lvl1pPr algn="ctr">
              <a:buNone/>
              <a:defRPr lang="en-IN" sz="135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3</a:t>
            </a:r>
            <a:endParaRPr lang="en-IN" dirty="0"/>
          </a:p>
        </p:txBody>
      </p:sp>
      <p:sp>
        <p:nvSpPr>
          <p:cNvPr id="16" name="Text Placeholder 2"/>
          <p:cNvSpPr>
            <a:spLocks noGrp="1"/>
          </p:cNvSpPr>
          <p:nvPr>
            <p:ph type="body" sz="quarter" idx="22" hasCustomPrompt="1"/>
          </p:nvPr>
        </p:nvSpPr>
        <p:spPr>
          <a:xfrm>
            <a:off x="4806334"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7" name="Text Placeholder 56"/>
          <p:cNvSpPr>
            <a:spLocks noGrp="1"/>
          </p:cNvSpPr>
          <p:nvPr>
            <p:ph type="body" sz="quarter" idx="23" hasCustomPrompt="1"/>
          </p:nvPr>
        </p:nvSpPr>
        <p:spPr>
          <a:xfrm>
            <a:off x="6787267" y="3167575"/>
            <a:ext cx="1452108" cy="425053"/>
          </a:xfrm>
        </p:spPr>
        <p:txBody>
          <a:bodyPr>
            <a:normAutofit/>
          </a:bodyPr>
          <a:lstStyle>
            <a:lvl1pPr algn="ctr">
              <a:buNone/>
              <a:defRPr lang="en-IN" sz="135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4</a:t>
            </a:r>
            <a:endParaRPr lang="en-IN" dirty="0"/>
          </a:p>
        </p:txBody>
      </p:sp>
      <p:sp>
        <p:nvSpPr>
          <p:cNvPr id="18" name="Text Placeholder 2"/>
          <p:cNvSpPr>
            <a:spLocks noGrp="1"/>
          </p:cNvSpPr>
          <p:nvPr>
            <p:ph type="body" sz="quarter" idx="24" hasCustomPrompt="1"/>
          </p:nvPr>
        </p:nvSpPr>
        <p:spPr>
          <a:xfrm>
            <a:off x="6781801"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extLst>
      <p:ext uri="{BB962C8B-B14F-4D97-AF65-F5344CB8AC3E}">
        <p14:creationId xmlns:p14="http://schemas.microsoft.com/office/powerpoint/2010/main" val="1718121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89560"/>
            <a:ext cx="822960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0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57200" y="858723"/>
            <a:ext cx="8229600" cy="3861195"/>
          </a:xfrm>
          <a:prstGeom prst="rect">
            <a:avLst/>
          </a:prstGeom>
        </p:spPr>
        <p:txBody>
          <a:bodyPr anchor="t">
            <a:normAutofit/>
          </a:bodyPr>
          <a:lstStyle>
            <a:lvl1pPr>
              <a:defRPr sz="1800"/>
            </a:lvl1pPr>
            <a:lvl2pPr>
              <a:defRPr sz="15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8080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con connector slide">
    <p:spTree>
      <p:nvGrpSpPr>
        <p:cNvPr id="1" name=""/>
        <p:cNvGrpSpPr/>
        <p:nvPr/>
      </p:nvGrpSpPr>
      <p:grpSpPr>
        <a:xfrm>
          <a:off x="0" y="0"/>
          <a:ext cx="0" cy="0"/>
          <a:chOff x="0" y="0"/>
          <a:chExt cx="0" cy="0"/>
        </a:xfrm>
      </p:grpSpPr>
      <p:sp>
        <p:nvSpPr>
          <p:cNvPr id="27" name="Text Placeholder 2"/>
          <p:cNvSpPr>
            <a:spLocks noGrp="1"/>
          </p:cNvSpPr>
          <p:nvPr>
            <p:ph type="body" sz="quarter" idx="22" hasCustomPrompt="1"/>
          </p:nvPr>
        </p:nvSpPr>
        <p:spPr>
          <a:xfrm>
            <a:off x="2642617" y="1295400"/>
            <a:ext cx="3858768" cy="2894076"/>
          </a:xfrm>
          <a:prstGeom prst="ellipse">
            <a:avLst/>
          </a:prstGeom>
          <a:noFill/>
          <a:ln>
            <a:solidFill>
              <a:schemeClr val="accent5">
                <a:lumMod val="75000"/>
              </a:schemeClr>
            </a:solidFill>
          </a:ln>
        </p:spPr>
        <p:txBody>
          <a:bodyPr/>
          <a:lstStyle>
            <a:lvl1pPr marL="0" indent="0">
              <a:buNone/>
              <a:defRPr>
                <a:noFill/>
              </a:defRPr>
            </a:lvl1pPr>
          </a:lstStyle>
          <a:p>
            <a:pPr lvl="0"/>
            <a:r>
              <a:rPr lang="en-US" dirty="0"/>
              <a:t>.</a:t>
            </a:r>
          </a:p>
        </p:txBody>
      </p:sp>
      <p:sp>
        <p:nvSpPr>
          <p:cNvPr id="38" name="Title 4"/>
          <p:cNvSpPr>
            <a:spLocks noGrp="1"/>
          </p:cNvSpPr>
          <p:nvPr userDrawn="1">
            <p:ph type="title" hasCustomPrompt="1"/>
          </p:nvPr>
        </p:nvSpPr>
        <p:spPr>
          <a:xfrm>
            <a:off x="460375" y="105018"/>
            <a:ext cx="8229601" cy="438582"/>
          </a:xfrm>
        </p:spPr>
        <p:txBody>
          <a:bodyPr/>
          <a:lstStyle>
            <a:lvl1pPr>
              <a:defRPr/>
            </a:lvl1pPr>
          </a:lstStyle>
          <a:p>
            <a:r>
              <a:rPr lang="en-US" dirty="0"/>
              <a:t>Click to Add Title</a:t>
            </a:r>
          </a:p>
        </p:txBody>
      </p:sp>
      <p:sp>
        <p:nvSpPr>
          <p:cNvPr id="30" name="Text Placeholder 56"/>
          <p:cNvSpPr>
            <a:spLocks noGrp="1"/>
          </p:cNvSpPr>
          <p:nvPr>
            <p:ph type="body" sz="quarter" idx="14" hasCustomPrompt="1"/>
          </p:nvPr>
        </p:nvSpPr>
        <p:spPr>
          <a:xfrm>
            <a:off x="3474132" y="2364475"/>
            <a:ext cx="2231528" cy="520241"/>
          </a:xfrm>
        </p:spPr>
        <p:txBody>
          <a:bodyPr>
            <a:noAutofit/>
          </a:bodyPr>
          <a:lstStyle>
            <a:lvl1pPr marL="0" indent="0" algn="ctr">
              <a:buNone/>
              <a:defRPr lang="en-IN" sz="1500" kern="1200" baseline="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INSERT TEXT Subject Matter</a:t>
            </a:r>
            <a:endParaRPr lang="en-IN" dirty="0"/>
          </a:p>
        </p:txBody>
      </p:sp>
      <p:sp>
        <p:nvSpPr>
          <p:cNvPr id="34" name="Text Placeholder 56"/>
          <p:cNvSpPr>
            <a:spLocks noGrp="1"/>
          </p:cNvSpPr>
          <p:nvPr>
            <p:ph type="body" sz="quarter" idx="13" hasCustomPrompt="1"/>
          </p:nvPr>
        </p:nvSpPr>
        <p:spPr>
          <a:xfrm>
            <a:off x="3863878" y="715209"/>
            <a:ext cx="1416245" cy="247358"/>
          </a:xfrm>
        </p:spPr>
        <p:txBody>
          <a:bodyPr>
            <a:normAutofit/>
          </a:bodyPr>
          <a:lstStyle>
            <a:lvl1pPr algn="ctr">
              <a:buNone/>
              <a:defRPr lang="en-IN" sz="105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4593636"/>
            <a:ext cx="1416245" cy="247358"/>
          </a:xfrm>
        </p:spPr>
        <p:txBody>
          <a:bodyPr>
            <a:normAutofit/>
          </a:bodyPr>
          <a:lstStyle>
            <a:lvl1pPr algn="ctr">
              <a:buNone/>
              <a:defRPr lang="en-IN" sz="105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2424267"/>
            <a:ext cx="1416245" cy="247358"/>
          </a:xfrm>
        </p:spPr>
        <p:txBody>
          <a:bodyPr>
            <a:normAutofit/>
          </a:bodyPr>
          <a:lstStyle>
            <a:lvl1pPr algn="ctr">
              <a:buNone/>
              <a:defRPr lang="en-IN" sz="105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2424267"/>
            <a:ext cx="1416245" cy="247358"/>
          </a:xfrm>
        </p:spPr>
        <p:txBody>
          <a:bodyPr>
            <a:normAutofit/>
          </a:bodyPr>
          <a:lstStyle>
            <a:lvl1pPr algn="ctr">
              <a:buNone/>
              <a:defRPr lang="en-IN" sz="105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15" name="Text Placeholder 2"/>
          <p:cNvSpPr>
            <a:spLocks noGrp="1"/>
          </p:cNvSpPr>
          <p:nvPr>
            <p:ph type="body" sz="quarter" idx="18" hasCustomPrompt="1"/>
          </p:nvPr>
        </p:nvSpPr>
        <p:spPr>
          <a:xfrm>
            <a:off x="4076699" y="990600"/>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9" name="Text Placeholder 2"/>
          <p:cNvSpPr>
            <a:spLocks noGrp="1"/>
          </p:cNvSpPr>
          <p:nvPr>
            <p:ph type="body" sz="quarter" idx="19" hasCustomPrompt="1"/>
          </p:nvPr>
        </p:nvSpPr>
        <p:spPr>
          <a:xfrm>
            <a:off x="4076699" y="3829050"/>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1" name="Text Placeholder 2"/>
          <p:cNvSpPr>
            <a:spLocks noGrp="1"/>
          </p:cNvSpPr>
          <p:nvPr>
            <p:ph type="body" sz="quarter" idx="20" hasCustomPrompt="1"/>
          </p:nvPr>
        </p:nvSpPr>
        <p:spPr>
          <a:xfrm>
            <a:off x="2146300" y="2190750"/>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4" name="Text Placeholder 2"/>
          <p:cNvSpPr>
            <a:spLocks noGrp="1"/>
          </p:cNvSpPr>
          <p:nvPr>
            <p:ph type="body" sz="quarter" idx="21" hasCustomPrompt="1"/>
          </p:nvPr>
        </p:nvSpPr>
        <p:spPr>
          <a:xfrm>
            <a:off x="5943600" y="2181225"/>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extLst>
      <p:ext uri="{BB962C8B-B14F-4D97-AF65-F5344CB8AC3E}">
        <p14:creationId xmlns:p14="http://schemas.microsoft.com/office/powerpoint/2010/main" val="19883805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1" y="1325737"/>
            <a:ext cx="4203553" cy="438582"/>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1914563"/>
            <a:ext cx="4158442" cy="266282"/>
          </a:xfrm>
        </p:spPr>
        <p:txBody>
          <a:bodyPr>
            <a:noAutofit/>
          </a:bodyPr>
          <a:lstStyle>
            <a:lvl1pPr marL="0" indent="0" algn="l">
              <a:buNone/>
              <a:defRPr kumimoji="0" lang="en-IN" sz="135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4547710" y="2653259"/>
            <a:ext cx="4158442" cy="236083"/>
          </a:xfrm>
        </p:spPr>
        <p:txBody>
          <a:bodyPr>
            <a:noAutofit/>
          </a:bodyPr>
          <a:lstStyle>
            <a:lvl1pPr algn="l">
              <a:buNone/>
              <a:defRPr kumimoji="0" lang="en-IN" sz="135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1"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prstClr val="white"/>
              </a:solidFill>
            </a:endParaRPr>
          </a:p>
        </p:txBody>
      </p:sp>
      <p:pic>
        <p:nvPicPr>
          <p:cNvPr id="9" name="Picture 8" descr="WIPRO PPT Design.jpg"/>
          <p:cNvPicPr>
            <a:picLocks noChangeAspect="1"/>
          </p:cNvPicPr>
          <p:nvPr userDrawn="1"/>
        </p:nvPicPr>
        <p:blipFill>
          <a:blip r:embed="rId2"/>
          <a:stretch>
            <a:fillRect/>
          </a:stretch>
        </p:blipFill>
        <p:spPr>
          <a:xfrm>
            <a:off x="5122" y="3353281"/>
            <a:ext cx="9133758" cy="1628296"/>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3" y="1248627"/>
            <a:ext cx="1872342" cy="1563229"/>
          </a:xfrm>
          <a:prstGeom prst="rect">
            <a:avLst/>
          </a:prstGeom>
        </p:spPr>
      </p:pic>
      <p:cxnSp>
        <p:nvCxnSpPr>
          <p:cNvPr id="12" name="Straight Connector 11"/>
          <p:cNvCxnSpPr/>
          <p:nvPr userDrawn="1"/>
        </p:nvCxnSpPr>
        <p:spPr>
          <a:xfrm rot="5400000">
            <a:off x="3158249" y="2085746"/>
            <a:ext cx="20655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6"/>
          <p:cNvSpPr>
            <a:spLocks noGrp="1"/>
          </p:cNvSpPr>
          <p:nvPr>
            <p:ph type="body" sz="quarter" idx="21" hasCustomPrompt="1"/>
          </p:nvPr>
        </p:nvSpPr>
        <p:spPr>
          <a:xfrm>
            <a:off x="4547710" y="2275751"/>
            <a:ext cx="4158442" cy="266282"/>
          </a:xfrm>
        </p:spPr>
        <p:txBody>
          <a:bodyPr>
            <a:noAutofit/>
          </a:bodyPr>
          <a:lstStyle>
            <a:lvl1pPr marL="0" indent="0" algn="l">
              <a:buNone/>
              <a:defRPr kumimoji="0" lang="en-IN" sz="135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spTree>
    <p:extLst>
      <p:ext uri="{BB962C8B-B14F-4D97-AF65-F5344CB8AC3E}">
        <p14:creationId xmlns:p14="http://schemas.microsoft.com/office/powerpoint/2010/main" val="18408314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ith customer logo">
    <p:bg>
      <p:bgPr>
        <a:solidFill>
          <a:schemeClr val="bg1"/>
        </a:solidFill>
        <a:effectLst/>
      </p:bgPr>
    </p:bg>
    <p:spTree>
      <p:nvGrpSpPr>
        <p:cNvPr id="1" name=""/>
        <p:cNvGrpSpPr/>
        <p:nvPr/>
      </p:nvGrpSpPr>
      <p:grpSpPr>
        <a:xfrm>
          <a:off x="0" y="0"/>
          <a:ext cx="0" cy="0"/>
          <a:chOff x="0" y="0"/>
          <a:chExt cx="0" cy="0"/>
        </a:xfrm>
      </p:grpSpPr>
      <p:sp>
        <p:nvSpPr>
          <p:cNvPr id="16" name="Picture Placeholder 9"/>
          <p:cNvSpPr>
            <a:spLocks noGrp="1"/>
          </p:cNvSpPr>
          <p:nvPr>
            <p:ph type="pic" sz="quarter" idx="10" hasCustomPrompt="1"/>
          </p:nvPr>
        </p:nvSpPr>
        <p:spPr>
          <a:xfrm>
            <a:off x="2612799" y="1478077"/>
            <a:ext cx="1447572" cy="1232466"/>
          </a:xfrm>
        </p:spPr>
        <p:txBody>
          <a:bodyPr>
            <a:noAutofit/>
          </a:bodyPr>
          <a:lstStyle>
            <a:lvl1pPr marL="0" indent="0" algn="ctr">
              <a:buNone/>
              <a:defRPr sz="825" baseline="0"/>
            </a:lvl1pPr>
          </a:lstStyle>
          <a:p>
            <a:r>
              <a:rPr lang="en-US" dirty="0"/>
              <a:t>Click here to add Customer / Partner Logo</a:t>
            </a:r>
            <a:endParaRPr lang="en-IN" dirty="0"/>
          </a:p>
        </p:txBody>
      </p:sp>
      <p:pic>
        <p:nvPicPr>
          <p:cNvPr id="9" name="Picture 8" descr="Slides Master - 51.jpg"/>
          <p:cNvPicPr>
            <a:picLocks noChangeAspect="1"/>
          </p:cNvPicPr>
          <p:nvPr userDrawn="1"/>
        </p:nvPicPr>
        <p:blipFill>
          <a:blip r:embed="rId2"/>
          <a:stretch>
            <a:fillRect/>
          </a:stretch>
        </p:blipFill>
        <p:spPr>
          <a:xfrm>
            <a:off x="304803" y="1248627"/>
            <a:ext cx="1872342" cy="1563229"/>
          </a:xfrm>
          <a:prstGeom prst="rect">
            <a:avLst/>
          </a:prstGeom>
        </p:spPr>
      </p:pic>
      <p:sp>
        <p:nvSpPr>
          <p:cNvPr id="14" name="Rectangle 13"/>
          <p:cNvSpPr/>
          <p:nvPr userDrawn="1"/>
        </p:nvSpPr>
        <p:spPr>
          <a:xfrm>
            <a:off x="1"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prstClr val="white"/>
              </a:solidFill>
            </a:endParaRPr>
          </a:p>
        </p:txBody>
      </p:sp>
      <p:pic>
        <p:nvPicPr>
          <p:cNvPr id="15" name="Picture 14" descr="WIPRO PPT Design.jpg"/>
          <p:cNvPicPr>
            <a:picLocks noChangeAspect="1"/>
          </p:cNvPicPr>
          <p:nvPr userDrawn="1"/>
        </p:nvPicPr>
        <p:blipFill>
          <a:blip r:embed="rId3"/>
          <a:stretch>
            <a:fillRect/>
          </a:stretch>
        </p:blipFill>
        <p:spPr>
          <a:xfrm>
            <a:off x="5122" y="3353281"/>
            <a:ext cx="9133758" cy="1628296"/>
          </a:xfrm>
          <a:prstGeom prst="rect">
            <a:avLst/>
          </a:prstGeom>
        </p:spPr>
      </p:pic>
      <p:sp>
        <p:nvSpPr>
          <p:cNvPr id="11" name="Text Placeholder 56"/>
          <p:cNvSpPr>
            <a:spLocks noGrp="1"/>
          </p:cNvSpPr>
          <p:nvPr>
            <p:ph type="body" sz="quarter" idx="20" hasCustomPrompt="1"/>
          </p:nvPr>
        </p:nvSpPr>
        <p:spPr>
          <a:xfrm>
            <a:off x="4559968" y="2335575"/>
            <a:ext cx="4158442" cy="290318"/>
          </a:xfrm>
        </p:spPr>
        <p:txBody>
          <a:bodyPr>
            <a:noAutofit/>
          </a:bodyPr>
          <a:lstStyle>
            <a:lvl1pPr marL="0" indent="0" algn="l">
              <a:buNone/>
              <a:defRPr kumimoji="0" lang="en-IN" sz="135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3" name="Title 1"/>
          <p:cNvSpPr>
            <a:spLocks noGrp="1"/>
          </p:cNvSpPr>
          <p:nvPr>
            <p:ph type="ctrTitle" hasCustomPrompt="1"/>
          </p:nvPr>
        </p:nvSpPr>
        <p:spPr>
          <a:xfrm>
            <a:off x="4559743" y="1110345"/>
            <a:ext cx="4142266" cy="1160371"/>
          </a:xfrm>
          <a:noFill/>
        </p:spPr>
        <p:txBody>
          <a:bodyPr wrap="square" rtlCol="0" anchor="ctr">
            <a:normAutofit/>
          </a:bodyPr>
          <a:lstStyle>
            <a:lvl1pPr marL="0" algn="l">
              <a:defRPr lang="en-US" sz="255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25" name="Text Placeholder 56"/>
          <p:cNvSpPr>
            <a:spLocks noGrp="1"/>
          </p:cNvSpPr>
          <p:nvPr>
            <p:ph type="body" sz="quarter" idx="21" hasCustomPrompt="1"/>
          </p:nvPr>
        </p:nvSpPr>
        <p:spPr>
          <a:xfrm>
            <a:off x="4572000" y="2699284"/>
            <a:ext cx="4158442" cy="307436"/>
          </a:xfrm>
        </p:spPr>
        <p:txBody>
          <a:bodyPr>
            <a:noAutofit/>
          </a:bodyPr>
          <a:lstStyle>
            <a:lvl1pPr marL="0" indent="0" algn="l">
              <a:buNone/>
              <a:defRPr kumimoji="0" lang="en-IN" sz="135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cxnSp>
        <p:nvCxnSpPr>
          <p:cNvPr id="12" name="Straight Connector 11"/>
          <p:cNvCxnSpPr/>
          <p:nvPr userDrawn="1"/>
        </p:nvCxnSpPr>
        <p:spPr>
          <a:xfrm rot="5400000">
            <a:off x="3276583" y="2085746"/>
            <a:ext cx="20655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00117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1"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prstClr val="white"/>
              </a:solidFill>
            </a:endParaRPr>
          </a:p>
        </p:txBody>
      </p:sp>
      <p:pic>
        <p:nvPicPr>
          <p:cNvPr id="17" name="Picture 16" descr="WIPRO PPT Design.jpg"/>
          <p:cNvPicPr>
            <a:picLocks noChangeAspect="1"/>
          </p:cNvPicPr>
          <p:nvPr userDrawn="1"/>
        </p:nvPicPr>
        <p:blipFill>
          <a:blip r:embed="rId2"/>
          <a:stretch>
            <a:fillRect/>
          </a:stretch>
        </p:blipFill>
        <p:spPr>
          <a:xfrm>
            <a:off x="5122" y="3353281"/>
            <a:ext cx="9133758" cy="1628296"/>
          </a:xfrm>
          <a:prstGeom prst="rect">
            <a:avLst/>
          </a:prstGeom>
        </p:spPr>
      </p:pic>
      <p:sp>
        <p:nvSpPr>
          <p:cNvPr id="11" name="Text Placeholder 12"/>
          <p:cNvSpPr>
            <a:spLocks noGrp="1"/>
          </p:cNvSpPr>
          <p:nvPr>
            <p:ph type="body" sz="quarter" idx="11" hasCustomPrompt="1"/>
          </p:nvPr>
        </p:nvSpPr>
        <p:spPr>
          <a:xfrm>
            <a:off x="674915" y="2000763"/>
            <a:ext cx="7794171" cy="497681"/>
          </a:xfrm>
        </p:spPr>
        <p:txBody>
          <a:bodyPr>
            <a:normAutofit/>
          </a:bodyPr>
          <a:lstStyle>
            <a:lvl1pPr algn="ctr">
              <a:buNone/>
              <a:defRPr lang="en-US" sz="2550" b="1" kern="1200" baseline="0" dirty="0" smtClean="0">
                <a:solidFill>
                  <a:schemeClr val="tx1">
                    <a:lumMod val="65000"/>
                    <a:lumOff val="35000"/>
                  </a:schemeClr>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674915" y="2516628"/>
            <a:ext cx="7794171" cy="291887"/>
          </a:xfrm>
        </p:spPr>
        <p:txBody>
          <a:bodyPr>
            <a:normAutofit/>
          </a:bodyPr>
          <a:lstStyle>
            <a:lvl1pPr algn="ctr">
              <a:buNone/>
              <a:defRPr lang="en-US" sz="1500" b="0" kern="1200" dirty="0" smtClean="0">
                <a:solidFill>
                  <a:schemeClr val="tx1">
                    <a:lumMod val="65000"/>
                    <a:lumOff val="35000"/>
                  </a:schemeClr>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8012114" y="237107"/>
            <a:ext cx="903287" cy="636473"/>
          </a:xfrm>
        </p:spPr>
        <p:txBody>
          <a:bodyPr>
            <a:noAutofit/>
          </a:bodyPr>
          <a:lstStyle>
            <a:lvl1pPr marL="0" indent="0" algn="ctr">
              <a:buNone/>
              <a:defRPr sz="825" baseline="0"/>
            </a:lvl1pPr>
          </a:lstStyle>
          <a:p>
            <a:r>
              <a:rPr lang="en-US" dirty="0"/>
              <a:t>Click here to add Customer / Partner Logo</a:t>
            </a:r>
            <a:endParaRPr lang="en-IN" dirty="0"/>
          </a:p>
        </p:txBody>
      </p:sp>
      <p:pic>
        <p:nvPicPr>
          <p:cNvPr id="20" name="Picture 19" descr="Slides Master - 51.jpg"/>
          <p:cNvPicPr>
            <a:picLocks noChangeAspect="1"/>
          </p:cNvPicPr>
          <p:nvPr userDrawn="1"/>
        </p:nvPicPr>
        <p:blipFill>
          <a:blip r:embed="rId3"/>
          <a:stretch>
            <a:fillRect/>
          </a:stretch>
        </p:blipFill>
        <p:spPr>
          <a:xfrm>
            <a:off x="6587417" y="137162"/>
            <a:ext cx="1014684" cy="847165"/>
          </a:xfrm>
          <a:prstGeom prst="rect">
            <a:avLst/>
          </a:prstGeom>
        </p:spPr>
      </p:pic>
    </p:spTree>
    <p:extLst>
      <p:ext uri="{BB962C8B-B14F-4D97-AF65-F5344CB8AC3E}">
        <p14:creationId xmlns:p14="http://schemas.microsoft.com/office/powerpoint/2010/main" val="23831109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slide with customer logo">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0" hasCustomPrompt="1"/>
          </p:nvPr>
        </p:nvSpPr>
        <p:spPr>
          <a:xfrm>
            <a:off x="2612799" y="1478077"/>
            <a:ext cx="1447572" cy="1232466"/>
          </a:xfrm>
        </p:spPr>
        <p:txBody>
          <a:bodyPr>
            <a:noAutofit/>
          </a:bodyPr>
          <a:lstStyle>
            <a:lvl1pPr marL="0" indent="0" algn="ctr">
              <a:buNone/>
              <a:defRPr sz="825" baseline="0"/>
            </a:lvl1pPr>
          </a:lstStyle>
          <a:p>
            <a:r>
              <a:rPr lang="en-US" dirty="0"/>
              <a:t>Click here to add Customer / Partner Logo</a:t>
            </a:r>
            <a:endParaRPr lang="en-IN" dirty="0"/>
          </a:p>
        </p:txBody>
      </p:sp>
      <p:pic>
        <p:nvPicPr>
          <p:cNvPr id="14" name="Picture 13" descr="Slides Master - 51.jpg"/>
          <p:cNvPicPr>
            <a:picLocks noChangeAspect="1"/>
          </p:cNvPicPr>
          <p:nvPr userDrawn="1"/>
        </p:nvPicPr>
        <p:blipFill>
          <a:blip r:embed="rId2"/>
          <a:stretch>
            <a:fillRect/>
          </a:stretch>
        </p:blipFill>
        <p:spPr>
          <a:xfrm>
            <a:off x="304803" y="1248627"/>
            <a:ext cx="1872342" cy="1563229"/>
          </a:xfrm>
          <a:prstGeom prst="rect">
            <a:avLst/>
          </a:prstGeom>
        </p:spPr>
      </p:pic>
      <p:sp>
        <p:nvSpPr>
          <p:cNvPr id="16" name="Rectangle 15"/>
          <p:cNvSpPr/>
          <p:nvPr userDrawn="1"/>
        </p:nvSpPr>
        <p:spPr>
          <a:xfrm>
            <a:off x="1"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prstClr val="white"/>
              </a:solidFill>
            </a:endParaRPr>
          </a:p>
        </p:txBody>
      </p:sp>
      <p:pic>
        <p:nvPicPr>
          <p:cNvPr id="17" name="Picture 16" descr="WIPRO PPT Design.jpg"/>
          <p:cNvPicPr>
            <a:picLocks noChangeAspect="1"/>
          </p:cNvPicPr>
          <p:nvPr userDrawn="1"/>
        </p:nvPicPr>
        <p:blipFill>
          <a:blip r:embed="rId3"/>
          <a:stretch>
            <a:fillRect/>
          </a:stretch>
        </p:blipFill>
        <p:spPr>
          <a:xfrm>
            <a:off x="5122" y="3353281"/>
            <a:ext cx="9133758" cy="1628296"/>
          </a:xfrm>
          <a:prstGeom prst="rect">
            <a:avLst/>
          </a:prstGeom>
        </p:spPr>
      </p:pic>
      <p:sp>
        <p:nvSpPr>
          <p:cNvPr id="23" name="Text Placeholder 56"/>
          <p:cNvSpPr>
            <a:spLocks noGrp="1"/>
          </p:cNvSpPr>
          <p:nvPr>
            <p:ph type="body" sz="quarter" idx="20" hasCustomPrompt="1"/>
          </p:nvPr>
        </p:nvSpPr>
        <p:spPr>
          <a:xfrm>
            <a:off x="4700110" y="1941995"/>
            <a:ext cx="4158442" cy="279998"/>
          </a:xfrm>
        </p:spPr>
        <p:txBody>
          <a:bodyPr>
            <a:noAutofit/>
          </a:bodyPr>
          <a:lstStyle>
            <a:lvl1pPr marL="0" indent="0" algn="l">
              <a:buNone/>
              <a:defRPr kumimoji="0" lang="en-IN" sz="135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24" name="Text Placeholder 56"/>
          <p:cNvSpPr>
            <a:spLocks noGrp="1"/>
          </p:cNvSpPr>
          <p:nvPr>
            <p:ph type="body" sz="quarter" idx="21" hasCustomPrompt="1"/>
          </p:nvPr>
        </p:nvSpPr>
        <p:spPr>
          <a:xfrm>
            <a:off x="4700110" y="2639543"/>
            <a:ext cx="4158442" cy="236083"/>
          </a:xfrm>
        </p:spPr>
        <p:txBody>
          <a:bodyPr>
            <a:noAutofit/>
          </a:bodyPr>
          <a:lstStyle>
            <a:lvl1pPr algn="l">
              <a:buNone/>
              <a:defRPr kumimoji="0" lang="en-IN" sz="135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10" name="Title 3"/>
          <p:cNvSpPr>
            <a:spLocks noGrp="1"/>
          </p:cNvSpPr>
          <p:nvPr>
            <p:ph type="ctrTitle" hasCustomPrompt="1"/>
          </p:nvPr>
        </p:nvSpPr>
        <p:spPr>
          <a:xfrm>
            <a:off x="4700112" y="1325737"/>
            <a:ext cx="4203553" cy="438582"/>
          </a:xfrm>
        </p:spPr>
        <p:txBody>
          <a:bodyPr/>
          <a:lstStyle>
            <a:lvl1pPr>
              <a:defRPr/>
            </a:lvl1pPr>
          </a:lstStyle>
          <a:p>
            <a:r>
              <a:rPr lang="en-US" dirty="0"/>
              <a:t>Thank you</a:t>
            </a:r>
          </a:p>
        </p:txBody>
      </p:sp>
      <p:cxnSp>
        <p:nvCxnSpPr>
          <p:cNvPr id="11" name="Straight Connector 10"/>
          <p:cNvCxnSpPr/>
          <p:nvPr userDrawn="1"/>
        </p:nvCxnSpPr>
        <p:spPr>
          <a:xfrm rot="5400000">
            <a:off x="3308857" y="2085746"/>
            <a:ext cx="20655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56"/>
          <p:cNvSpPr>
            <a:spLocks noGrp="1"/>
          </p:cNvSpPr>
          <p:nvPr>
            <p:ph type="body" sz="quarter" idx="22" hasCustomPrompt="1"/>
          </p:nvPr>
        </p:nvSpPr>
        <p:spPr>
          <a:xfrm>
            <a:off x="4706206" y="2289467"/>
            <a:ext cx="4158442" cy="279998"/>
          </a:xfrm>
        </p:spPr>
        <p:txBody>
          <a:bodyPr>
            <a:noAutofit/>
          </a:bodyPr>
          <a:lstStyle>
            <a:lvl1pPr marL="0" indent="0" algn="l">
              <a:buNone/>
              <a:defRPr kumimoji="0" lang="en-IN" sz="135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spTree>
    <p:extLst>
      <p:ext uri="{BB962C8B-B14F-4D97-AF65-F5344CB8AC3E}">
        <p14:creationId xmlns:p14="http://schemas.microsoft.com/office/powerpoint/2010/main" val="2011475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2" y="1250097"/>
            <a:ext cx="1872340" cy="1560284"/>
          </a:xfrm>
          <a:prstGeom prst="rect">
            <a:avLst/>
          </a:prstGeom>
        </p:spPr>
      </p:pic>
      <p:pic>
        <p:nvPicPr>
          <p:cNvPr id="10" name="Picture 9" descr="WIPRO PPT Design.jpg"/>
          <p:cNvPicPr>
            <a:picLocks noChangeAspect="1"/>
          </p:cNvPicPr>
          <p:nvPr/>
        </p:nvPicPr>
        <p:blipFill>
          <a:blip r:embed="rId3"/>
          <a:stretch>
            <a:fillRect/>
          </a:stretch>
        </p:blipFill>
        <p:spPr>
          <a:xfrm>
            <a:off x="5121" y="3353280"/>
            <a:ext cx="9133758" cy="1628296"/>
          </a:xfrm>
          <a:prstGeom prst="rect">
            <a:avLst/>
          </a:prstGeom>
        </p:spPr>
      </p:pic>
      <p:sp>
        <p:nvSpPr>
          <p:cNvPr id="2" name="Title 1"/>
          <p:cNvSpPr>
            <a:spLocks noGrp="1"/>
          </p:cNvSpPr>
          <p:nvPr>
            <p:ph type="ctrTitle" hasCustomPrompt="1"/>
          </p:nvPr>
        </p:nvSpPr>
        <p:spPr>
          <a:xfrm>
            <a:off x="4547710" y="1110342"/>
            <a:ext cx="4114800" cy="1165860"/>
          </a:xfrm>
          <a:noFill/>
        </p:spPr>
        <p:txBody>
          <a:bodyPr wrap="square" rtlCol="0" anchor="ctr">
            <a:noAutofit/>
          </a:bodyPr>
          <a:lstStyle>
            <a:lvl1pPr marL="0" algn="l">
              <a:defRPr lang="en-US" sz="2550" dirty="0">
                <a:solidFill>
                  <a:schemeClr val="accent2"/>
                </a:solidFill>
                <a:latin typeface="+mj-lt"/>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2488994"/>
            <a:ext cx="4114800" cy="240030"/>
          </a:xfrm>
          <a:noFill/>
        </p:spPr>
        <p:txBody>
          <a:bodyPr wrap="square" rtlCol="0" anchor="ctr">
            <a:noAutofit/>
          </a:bodyP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350" dirty="0">
                <a:solidFill>
                  <a:schemeClr val="accent2"/>
                </a:solidFill>
                <a:latin typeface="+mj-lt"/>
                <a:cs typeface="Arial"/>
              </a:defRPr>
            </a:lvl1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a:t>Your Name</a:t>
            </a:r>
          </a:p>
        </p:txBody>
      </p:sp>
      <p:cxnSp>
        <p:nvCxnSpPr>
          <p:cNvPr id="9" name="Straight Connector 8"/>
          <p:cNvCxnSpPr/>
          <p:nvPr/>
        </p:nvCxnSpPr>
        <p:spPr>
          <a:xfrm rot="5400000">
            <a:off x="3158250" y="2085745"/>
            <a:ext cx="20655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srgbClr val="CBD42D">
                  <a:lumMod val="50000"/>
                </a:srgbClr>
              </a:solidFill>
            </a:endParaRPr>
          </a:p>
        </p:txBody>
      </p:sp>
      <p:sp>
        <p:nvSpPr>
          <p:cNvPr id="17" name="Text Placeholder 16"/>
          <p:cNvSpPr>
            <a:spLocks noGrp="1"/>
          </p:cNvSpPr>
          <p:nvPr>
            <p:ph type="body" sz="quarter" idx="10" hasCustomPrompt="1"/>
          </p:nvPr>
        </p:nvSpPr>
        <p:spPr>
          <a:xfrm>
            <a:off x="4549775" y="2825183"/>
            <a:ext cx="4114800" cy="240030"/>
          </a:xfrm>
        </p:spPr>
        <p:txBody>
          <a:bodyPr anchor="ctr">
            <a:noAutofit/>
          </a:bodyPr>
          <a:lstStyle>
            <a:lvl1pPr>
              <a:buNone/>
              <a:defRPr kumimoji="0" lang="en-US" sz="1350" b="0"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3429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37231397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60375" y="109142"/>
            <a:ext cx="8229600" cy="411480"/>
          </a:xfrm>
        </p:spPr>
        <p:txBody>
          <a:bodyPr>
            <a:normAutofit/>
          </a:bodyPr>
          <a:lstStyle>
            <a:lvl1pPr>
              <a:defRPr>
                <a:solidFill>
                  <a:schemeClr val="accent2"/>
                </a:solidFill>
                <a:latin typeface="+mj-lt"/>
              </a:defRPr>
            </a:lvl1pPr>
          </a:lstStyle>
          <a:p>
            <a:r>
              <a:rPr lang="en-US" dirty="0"/>
              <a:t>Agenda</a:t>
            </a:r>
            <a:endParaRPr lang="en-IN" dirty="0"/>
          </a:p>
        </p:txBody>
      </p:sp>
      <p:sp>
        <p:nvSpPr>
          <p:cNvPr id="17" name="Text Placeholder 38"/>
          <p:cNvSpPr>
            <a:spLocks noGrp="1"/>
          </p:cNvSpPr>
          <p:nvPr>
            <p:ph type="body" sz="quarter" idx="10" hasCustomPrompt="1"/>
          </p:nvPr>
        </p:nvSpPr>
        <p:spPr>
          <a:xfrm>
            <a:off x="1009015" y="1012882"/>
            <a:ext cx="7680960" cy="480060"/>
          </a:xfrm>
        </p:spPr>
        <p:txBody>
          <a:bodyPr anchor="ctr">
            <a:noAutofit/>
          </a:bodyPr>
          <a:lstStyle>
            <a:lvl1pPr marL="0" indent="0">
              <a:buNone/>
              <a:defRPr sz="21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18" name="Text Placeholder 38"/>
          <p:cNvSpPr>
            <a:spLocks noGrp="1"/>
          </p:cNvSpPr>
          <p:nvPr>
            <p:ph type="body" sz="quarter" idx="11" hasCustomPrompt="1"/>
          </p:nvPr>
        </p:nvSpPr>
        <p:spPr>
          <a:xfrm>
            <a:off x="1009015" y="1785592"/>
            <a:ext cx="7680960" cy="480060"/>
          </a:xfrm>
        </p:spPr>
        <p:txBody>
          <a:bodyPr anchor="ctr">
            <a:noAutofit/>
          </a:bodyPr>
          <a:lstStyle>
            <a:lvl1pPr marL="0" indent="0">
              <a:buNone/>
              <a:tabLst/>
              <a:defRPr sz="21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4" name="Text Placeholder 38"/>
          <p:cNvSpPr>
            <a:spLocks noGrp="1"/>
          </p:cNvSpPr>
          <p:nvPr>
            <p:ph type="body" sz="quarter" idx="12" hasCustomPrompt="1"/>
          </p:nvPr>
        </p:nvSpPr>
        <p:spPr>
          <a:xfrm>
            <a:off x="1009015" y="2552365"/>
            <a:ext cx="7680960" cy="480060"/>
          </a:xfrm>
        </p:spPr>
        <p:txBody>
          <a:bodyPr anchor="ctr">
            <a:noAutofit/>
          </a:bodyPr>
          <a:lstStyle>
            <a:lvl1pPr marL="0" indent="0">
              <a:buNone/>
              <a:defRPr sz="21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5" name="Text Placeholder 38"/>
          <p:cNvSpPr>
            <a:spLocks noGrp="1"/>
          </p:cNvSpPr>
          <p:nvPr>
            <p:ph type="body" sz="quarter" idx="13" hasCustomPrompt="1"/>
          </p:nvPr>
        </p:nvSpPr>
        <p:spPr>
          <a:xfrm>
            <a:off x="1009015" y="3346523"/>
            <a:ext cx="7680960" cy="480060"/>
          </a:xfrm>
        </p:spPr>
        <p:txBody>
          <a:bodyPr anchor="ctr">
            <a:noAutofit/>
          </a:bodyPr>
          <a:lstStyle>
            <a:lvl1pPr marL="0" indent="0">
              <a:buNone/>
              <a:defRPr sz="21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7" name="Text Placeholder 38"/>
          <p:cNvSpPr>
            <a:spLocks noGrp="1"/>
          </p:cNvSpPr>
          <p:nvPr>
            <p:ph type="body" sz="quarter" idx="14" hasCustomPrompt="1"/>
          </p:nvPr>
        </p:nvSpPr>
        <p:spPr>
          <a:xfrm>
            <a:off x="1009015" y="4128090"/>
            <a:ext cx="7680960" cy="480060"/>
          </a:xfrm>
        </p:spPr>
        <p:txBody>
          <a:bodyPr anchor="ctr">
            <a:noAutofit/>
          </a:bodyPr>
          <a:lstStyle>
            <a:lvl1pPr marL="0" indent="0">
              <a:buNone/>
              <a:defRPr sz="21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8" name="Text Placeholder 38"/>
          <p:cNvSpPr>
            <a:spLocks noGrp="1"/>
          </p:cNvSpPr>
          <p:nvPr>
            <p:ph type="body" sz="quarter" idx="15" hasCustomPrompt="1"/>
          </p:nvPr>
        </p:nvSpPr>
        <p:spPr>
          <a:xfrm>
            <a:off x="460376" y="1009310"/>
            <a:ext cx="352425" cy="501594"/>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0" indent="0" algn="ctr">
              <a:buFont typeface="Arial" pitchFamily="34" charset="0"/>
              <a:buNone/>
              <a:defRPr sz="1800" b="1">
                <a:solidFill>
                  <a:schemeClr val="bg1"/>
                </a:solidFill>
                <a:latin typeface="+mn-lt"/>
              </a:defRPr>
            </a:lvl1pPr>
            <a:lvl2pPr>
              <a:buNone/>
              <a:defRPr/>
            </a:lvl2pPr>
            <a:lvl3pPr>
              <a:buNone/>
              <a:defRPr/>
            </a:lvl3pPr>
            <a:lvl4pPr>
              <a:buNone/>
              <a:defRPr/>
            </a:lvl4pPr>
            <a:lvl5pPr>
              <a:buNone/>
              <a:defRPr/>
            </a:lvl5pPr>
          </a:lstStyle>
          <a:p>
            <a:pPr lvl="0"/>
            <a:r>
              <a:rPr lang="en-US" dirty="0"/>
              <a:t>1</a:t>
            </a:r>
          </a:p>
        </p:txBody>
      </p:sp>
      <p:sp>
        <p:nvSpPr>
          <p:cNvPr id="29" name="Text Placeholder 38"/>
          <p:cNvSpPr>
            <a:spLocks noGrp="1"/>
          </p:cNvSpPr>
          <p:nvPr>
            <p:ph type="body" sz="quarter" idx="16" hasCustomPrompt="1"/>
          </p:nvPr>
        </p:nvSpPr>
        <p:spPr>
          <a:xfrm>
            <a:off x="460376" y="1788064"/>
            <a:ext cx="352425" cy="501594"/>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257175" indent="-257175" algn="ctr">
              <a:buFont typeface="Arial" pitchFamily="34" charset="0"/>
              <a:buNone/>
              <a:defRPr lang="en-US" sz="1800" b="1" dirty="0" smtClean="0">
                <a:solidFill>
                  <a:schemeClr val="bg1"/>
                </a:solidFill>
                <a:latin typeface="+mn-lt"/>
              </a:defRPr>
            </a:lvl1pPr>
          </a:lstStyle>
          <a:p>
            <a:pPr marL="0" lvl="0" indent="0" algn="ctr"/>
            <a:r>
              <a:rPr lang="en-US" dirty="0"/>
              <a:t>2</a:t>
            </a:r>
          </a:p>
        </p:txBody>
      </p:sp>
      <p:sp>
        <p:nvSpPr>
          <p:cNvPr id="30" name="Text Placeholder 38"/>
          <p:cNvSpPr>
            <a:spLocks noGrp="1"/>
          </p:cNvSpPr>
          <p:nvPr>
            <p:ph type="body" sz="quarter" idx="17" hasCustomPrompt="1"/>
          </p:nvPr>
        </p:nvSpPr>
        <p:spPr>
          <a:xfrm>
            <a:off x="460376" y="2566818"/>
            <a:ext cx="352425" cy="501594"/>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257175" indent="-257175" algn="ctr">
              <a:buFont typeface="Arial" pitchFamily="34" charset="0"/>
              <a:buNone/>
              <a:defRPr lang="en-US" sz="1800" b="1" dirty="0" smtClean="0">
                <a:solidFill>
                  <a:schemeClr val="bg1"/>
                </a:solidFill>
                <a:latin typeface="+mn-lt"/>
              </a:defRPr>
            </a:lvl1pPr>
          </a:lstStyle>
          <a:p>
            <a:pPr marL="0" lvl="0" indent="0" algn="ctr"/>
            <a:r>
              <a:rPr lang="en-US" dirty="0"/>
              <a:t>3</a:t>
            </a:r>
          </a:p>
        </p:txBody>
      </p:sp>
      <p:sp>
        <p:nvSpPr>
          <p:cNvPr id="32" name="Text Placeholder 38"/>
          <p:cNvSpPr>
            <a:spLocks noGrp="1"/>
          </p:cNvSpPr>
          <p:nvPr>
            <p:ph type="body" sz="quarter" idx="18" hasCustomPrompt="1"/>
          </p:nvPr>
        </p:nvSpPr>
        <p:spPr>
          <a:xfrm>
            <a:off x="460376" y="3345572"/>
            <a:ext cx="352425" cy="501594"/>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257175" indent="-257175" algn="ctr">
              <a:buFont typeface="Arial" pitchFamily="34" charset="0"/>
              <a:buNone/>
              <a:defRPr lang="en-US" sz="1800" b="1" dirty="0" smtClean="0">
                <a:solidFill>
                  <a:schemeClr val="bg1"/>
                </a:solidFill>
                <a:latin typeface="+mn-lt"/>
              </a:defRPr>
            </a:lvl1pPr>
          </a:lstStyle>
          <a:p>
            <a:pPr marL="0" lvl="0" indent="0" algn="ctr"/>
            <a:r>
              <a:rPr lang="en-US" dirty="0"/>
              <a:t>4</a:t>
            </a:r>
          </a:p>
        </p:txBody>
      </p:sp>
      <p:sp>
        <p:nvSpPr>
          <p:cNvPr id="33" name="Text Placeholder 38"/>
          <p:cNvSpPr>
            <a:spLocks noGrp="1"/>
          </p:cNvSpPr>
          <p:nvPr>
            <p:ph type="body" sz="quarter" idx="19" hasCustomPrompt="1"/>
          </p:nvPr>
        </p:nvSpPr>
        <p:spPr>
          <a:xfrm>
            <a:off x="460376" y="4124325"/>
            <a:ext cx="352425" cy="501594"/>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257175" indent="-257175" algn="ctr">
              <a:buFont typeface="Arial" pitchFamily="34" charset="0"/>
              <a:buNone/>
              <a:defRPr lang="en-US" sz="1800" b="1" dirty="0" smtClean="0">
                <a:solidFill>
                  <a:schemeClr val="bg1"/>
                </a:solidFill>
                <a:latin typeface="+mn-lt"/>
              </a:defRPr>
            </a:lvl1pPr>
          </a:lstStyle>
          <a:p>
            <a:pPr marL="0" lvl="0" indent="0" algn="ctr"/>
            <a:r>
              <a:rPr lang="en-US" dirty="0"/>
              <a:t>5</a:t>
            </a:r>
          </a:p>
        </p:txBody>
      </p:sp>
    </p:spTree>
    <p:extLst>
      <p:ext uri="{BB962C8B-B14F-4D97-AF65-F5344CB8AC3E}">
        <p14:creationId xmlns:p14="http://schemas.microsoft.com/office/powerpoint/2010/main" val="1867205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srgbClr val="FFFFFF"/>
              </a:solidFill>
            </a:endParaRPr>
          </a:p>
        </p:txBody>
      </p:sp>
      <p:sp>
        <p:nvSpPr>
          <p:cNvPr id="6" name="Text Placeholder 3"/>
          <p:cNvSpPr>
            <a:spLocks noGrp="1"/>
          </p:cNvSpPr>
          <p:nvPr>
            <p:ph type="body" sz="quarter" idx="11" hasCustomPrompt="1"/>
          </p:nvPr>
        </p:nvSpPr>
        <p:spPr>
          <a:xfrm>
            <a:off x="469901" y="1920240"/>
            <a:ext cx="8229600" cy="480060"/>
          </a:xfrm>
        </p:spPr>
        <p:txBody>
          <a:bodyPr>
            <a:normAutofit/>
          </a:bodyPr>
          <a:lstStyle>
            <a:lvl1pPr algn="ctr">
              <a:buNone/>
              <a:defRPr kumimoji="0" lang="en-US" sz="2550" b="1"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2514600"/>
            <a:ext cx="8229600" cy="342900"/>
          </a:xfrm>
        </p:spPr>
        <p:txBody>
          <a:bodyPr>
            <a:normAutofit/>
          </a:bodyPr>
          <a:lstStyle>
            <a:lvl1pPr algn="ctr">
              <a:buNone/>
              <a:defRPr kumimoji="0" lang="en-US" sz="135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Who what when where</a:t>
            </a:r>
          </a:p>
        </p:txBody>
      </p:sp>
      <p:pic>
        <p:nvPicPr>
          <p:cNvPr id="7" name="Picture 6" descr="WIPRO PPT Design.jpg"/>
          <p:cNvPicPr>
            <a:picLocks noChangeAspect="1"/>
          </p:cNvPicPr>
          <p:nvPr/>
        </p:nvPicPr>
        <p:blipFill>
          <a:blip r:embed="rId2"/>
          <a:stretch>
            <a:fillRect/>
          </a:stretch>
        </p:blipFill>
        <p:spPr>
          <a:xfrm>
            <a:off x="5121" y="3353280"/>
            <a:ext cx="9133758" cy="162829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686" y="80253"/>
            <a:ext cx="1044839" cy="870700"/>
          </a:xfrm>
          <a:prstGeom prst="rect">
            <a:avLst/>
          </a:prstGeom>
        </p:spPr>
      </p:pic>
    </p:spTree>
    <p:extLst>
      <p:ext uri="{BB962C8B-B14F-4D97-AF65-F5344CB8AC3E}">
        <p14:creationId xmlns:p14="http://schemas.microsoft.com/office/powerpoint/2010/main" val="16326994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70324"/>
            <a:ext cx="8229600" cy="43858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Click to edit Master title style</a:t>
            </a:r>
          </a:p>
        </p:txBody>
      </p:sp>
      <p:sp>
        <p:nvSpPr>
          <p:cNvPr id="6" name="Text Placeholder 2"/>
          <p:cNvSpPr>
            <a:spLocks noGrp="1"/>
          </p:cNvSpPr>
          <p:nvPr>
            <p:ph idx="1"/>
          </p:nvPr>
        </p:nvSpPr>
        <p:spPr>
          <a:xfrm>
            <a:off x="457200" y="858723"/>
            <a:ext cx="8229600" cy="3861195"/>
          </a:xfrm>
          <a:prstGeom prst="rect">
            <a:avLst/>
          </a:prstGeom>
        </p:spPr>
        <p:txBody>
          <a:bodyPr anchor="t">
            <a:normAutofit/>
          </a:bodyPr>
          <a:lstStyle>
            <a:lvl1pPr>
              <a:defRPr sz="1800"/>
            </a:lvl1pPr>
            <a:lvl2pPr>
              <a:defRPr sz="15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89378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70324"/>
            <a:ext cx="8229600" cy="43858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2" y="1250577"/>
            <a:ext cx="3497227" cy="3252220"/>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1" y="1250577"/>
            <a:ext cx="3497227" cy="3252220"/>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2" y="685801"/>
            <a:ext cx="3497227" cy="484094"/>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0" y="685801"/>
            <a:ext cx="3497227" cy="484094"/>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3139533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2617"/>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3000">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5" y="1250580"/>
            <a:ext cx="3497227" cy="3252220"/>
          </a:xfrm>
          <a:noFill/>
        </p:spPr>
        <p:txBody>
          <a:bodyPr/>
          <a:lstStyle>
            <a:lvl1pPr marL="128583" indent="-128583">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5" y="1250580"/>
            <a:ext cx="3497227" cy="3252220"/>
          </a:xfrm>
          <a:noFill/>
        </p:spPr>
        <p:txBody>
          <a:bodyPr/>
          <a:lstStyle>
            <a:lvl1pPr marL="128583" indent="-128583">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5" y="685806"/>
            <a:ext cx="3497227" cy="484094"/>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3" y="685806"/>
            <a:ext cx="3497227" cy="484094"/>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ull imag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718457"/>
            <a:ext cx="9144000" cy="4114800"/>
          </a:xfrm>
        </p:spPr>
        <p:txBody>
          <a:bodyPr anchor="ctr">
            <a:normAutofit/>
          </a:bodyPr>
          <a:lstStyle>
            <a:lvl1pPr algn="ctr">
              <a:buNone/>
              <a:defRPr sz="4050" baseline="0">
                <a:solidFill>
                  <a:schemeClr val="accent2"/>
                </a:solidFill>
              </a:defRPr>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3388179"/>
            <a:ext cx="9144000" cy="832757"/>
          </a:xfr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1350" b="1" kern="1200" baseline="0" dirty="0" smtClean="0">
                <a:solidFill>
                  <a:schemeClr val="accent2"/>
                </a:solidFill>
                <a:latin typeface="+mj-lt"/>
                <a:ea typeface="+mn-ea"/>
                <a:cs typeface="Arial" pitchFamily="34" charset="0"/>
              </a:defRPr>
            </a:lvl1pPr>
          </a:lstStyle>
          <a:p>
            <a:pPr lvl="0"/>
            <a:r>
              <a:rPr lang="en-US" dirty="0"/>
              <a:t>Insert Text Here</a:t>
            </a:r>
          </a:p>
        </p:txBody>
      </p:sp>
    </p:spTree>
    <p:extLst>
      <p:ext uri="{BB962C8B-B14F-4D97-AF65-F5344CB8AC3E}">
        <p14:creationId xmlns:p14="http://schemas.microsoft.com/office/powerpoint/2010/main" val="26707857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Full image slide covering the full area">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1"/>
            <a:ext cx="9144000" cy="4913555"/>
          </a:xfrm>
        </p:spPr>
        <p:txBody>
          <a:bodyPr anchor="ctr">
            <a:normAutofit/>
          </a:bodyPr>
          <a:lstStyle>
            <a:lvl1pPr algn="ctr">
              <a:buNone/>
              <a:defRPr sz="4050" baseline="0">
                <a:solidFill>
                  <a:schemeClr val="accent2"/>
                </a:solidFill>
              </a:defRPr>
            </a:lvl1pPr>
          </a:lstStyle>
          <a:p>
            <a:r>
              <a:rPr lang="en-US" dirty="0"/>
              <a:t>Click Icon to Add Picture</a:t>
            </a:r>
            <a:endParaRPr lang="en-IN" dirty="0"/>
          </a:p>
        </p:txBody>
      </p:sp>
    </p:spTree>
    <p:extLst>
      <p:ext uri="{BB962C8B-B14F-4D97-AF65-F5344CB8AC3E}">
        <p14:creationId xmlns:p14="http://schemas.microsoft.com/office/powerpoint/2010/main" val="28077247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05383"/>
            <a:ext cx="8229600" cy="411480"/>
          </a:xfrm>
        </p:spPr>
        <p:txBody>
          <a:bodyPr/>
          <a:lstStyle>
            <a:lvl1pPr>
              <a:defRPr>
                <a:solidFill>
                  <a:schemeClr val="accent2"/>
                </a:solidFill>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906236"/>
            <a:ext cx="4343400" cy="3771900"/>
          </a:xfrm>
        </p:spPr>
        <p:txBody>
          <a:bodyPr/>
          <a:lstStyle>
            <a:lvl1pPr>
              <a:buNone/>
              <a:defRPr>
                <a:solidFill>
                  <a:schemeClr val="accent2"/>
                </a:solidFill>
              </a:defRPr>
            </a:lvl1pPr>
          </a:lstStyle>
          <a:p>
            <a:r>
              <a:rPr lang="en-US"/>
              <a:t>Click icon to add picture</a:t>
            </a:r>
            <a:endParaRPr lang="en-IN" dirty="0"/>
          </a:p>
        </p:txBody>
      </p:sp>
      <p:sp>
        <p:nvSpPr>
          <p:cNvPr id="7" name="Text Placeholder 6"/>
          <p:cNvSpPr>
            <a:spLocks noGrp="1"/>
          </p:cNvSpPr>
          <p:nvPr>
            <p:ph type="body" sz="quarter" idx="11" hasCustomPrompt="1"/>
          </p:nvPr>
        </p:nvSpPr>
        <p:spPr>
          <a:xfrm>
            <a:off x="5248740" y="1653268"/>
            <a:ext cx="3429000" cy="2297430"/>
          </a:xfrm>
        </p:spPr>
        <p:txBody>
          <a:bodyPr/>
          <a:lstStyle>
            <a:lvl1pPr marL="0" indent="0">
              <a:spcBef>
                <a:spcPts val="900"/>
              </a:spcBef>
              <a:buNone/>
              <a:defRPr sz="1500" baseline="0"/>
            </a:lvl1pPr>
          </a:lstStyle>
          <a:p>
            <a:pPr lvl="0"/>
            <a:r>
              <a:rPr lang="en-US" dirty="0"/>
              <a:t>This vertical image should be aligned left and centered vertically on the slide. Paragraph text should be centered vertically to the image. Insert text here. Keep text as minimal as possible</a:t>
            </a:r>
          </a:p>
        </p:txBody>
      </p:sp>
    </p:spTree>
    <p:extLst>
      <p:ext uri="{BB962C8B-B14F-4D97-AF65-F5344CB8AC3E}">
        <p14:creationId xmlns:p14="http://schemas.microsoft.com/office/powerpoint/2010/main" val="5139248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Vertical image with bullet point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8140" y="105383"/>
            <a:ext cx="8229600" cy="415499"/>
          </a:xfrm>
        </p:spPr>
        <p:txBody>
          <a:bodyPr/>
          <a:lstStyle>
            <a:lvl1pPr>
              <a:defRPr>
                <a:solidFill>
                  <a:schemeClr val="accent2"/>
                </a:solidFill>
              </a:defRPr>
            </a:lvl1pPr>
          </a:lstStyle>
          <a:p>
            <a:r>
              <a:rPr lang="en-US" dirty="0"/>
              <a:t>Vertical Image with Bullet Points</a:t>
            </a:r>
            <a:endParaRPr lang="en-IN" dirty="0"/>
          </a:p>
        </p:txBody>
      </p:sp>
      <p:sp>
        <p:nvSpPr>
          <p:cNvPr id="11" name="Picture Placeholder 8"/>
          <p:cNvSpPr>
            <a:spLocks noGrp="1"/>
          </p:cNvSpPr>
          <p:nvPr>
            <p:ph type="pic" sz="quarter" idx="10"/>
          </p:nvPr>
        </p:nvSpPr>
        <p:spPr>
          <a:xfrm>
            <a:off x="448140" y="906236"/>
            <a:ext cx="4343400" cy="3771900"/>
          </a:xfrm>
        </p:spPr>
        <p:txBody>
          <a:bodyPr/>
          <a:lstStyle>
            <a:lvl1pPr>
              <a:buNone/>
              <a:defRPr>
                <a:solidFill>
                  <a:schemeClr val="accent2"/>
                </a:solidFill>
              </a:defRPr>
            </a:lvl1pPr>
          </a:lstStyle>
          <a:p>
            <a:r>
              <a:rPr lang="en-US"/>
              <a:t>Click icon to add picture</a:t>
            </a:r>
            <a:endParaRPr lang="en-IN" dirty="0"/>
          </a:p>
        </p:txBody>
      </p:sp>
      <p:sp>
        <p:nvSpPr>
          <p:cNvPr id="14" name="Text Placeholder 6"/>
          <p:cNvSpPr>
            <a:spLocks noGrp="1"/>
          </p:cNvSpPr>
          <p:nvPr>
            <p:ph type="body" sz="quarter" idx="11" hasCustomPrompt="1"/>
          </p:nvPr>
        </p:nvSpPr>
        <p:spPr>
          <a:xfrm>
            <a:off x="5248740" y="903642"/>
            <a:ext cx="3429000" cy="3913094"/>
          </a:xfrm>
        </p:spPr>
        <p:txBody>
          <a:bodyPr/>
          <a:lstStyle>
            <a:lvl1pPr marL="257175" marR="0" indent="-257175" algn="l" defTabSz="342900" rtl="0" eaLnBrk="1" fontAlgn="auto" latinLnBrk="0" hangingPunct="1">
              <a:lnSpc>
                <a:spcPct val="100000"/>
              </a:lnSpc>
              <a:spcBef>
                <a:spcPts val="900"/>
              </a:spcBef>
              <a:spcAft>
                <a:spcPts val="0"/>
              </a:spcAft>
              <a:buClr>
                <a:srgbClr val="00B0F0"/>
              </a:buClr>
              <a:buSzTx/>
              <a:buFont typeface="Wingdings" pitchFamily="2" charset="2"/>
              <a:buChar char="§"/>
              <a:tabLst/>
              <a:defRPr sz="1500" baseline="0"/>
            </a:lvl1pPr>
          </a:lstStyle>
          <a:p>
            <a:pPr lvl="0"/>
            <a:r>
              <a:rPr lang="en-US" dirty="0"/>
              <a:t>This vertical image should be aligned left and centered vertically on the slide. Paragraph text should be centered vertically to the image. Insert text here. Keep text as minimal as possible</a:t>
            </a:r>
            <a:br>
              <a:rPr lang="en-US" dirty="0"/>
            </a:br>
            <a:r>
              <a:rPr lang="en-US" dirty="0"/>
              <a:t>This vertical image should be aligned left and centered vertically on the slide. </a:t>
            </a:r>
          </a:p>
        </p:txBody>
      </p:sp>
    </p:spTree>
    <p:extLst>
      <p:ext uri="{BB962C8B-B14F-4D97-AF65-F5344CB8AC3E}">
        <p14:creationId xmlns:p14="http://schemas.microsoft.com/office/powerpoint/2010/main" val="19576722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Horizontal image with paragraph text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827485"/>
            <a:ext cx="8229600" cy="2400300"/>
          </a:xfrm>
        </p:spPr>
        <p:txBody>
          <a:bodyPr/>
          <a:lstStyle>
            <a:lvl1pPr>
              <a:buNone/>
              <a:defRPr>
                <a:solidFill>
                  <a:schemeClr val="accent2"/>
                </a:solidFill>
              </a:defRPr>
            </a:lvl1pPr>
          </a:lstStyle>
          <a:p>
            <a:r>
              <a:rPr lang="en-US"/>
              <a:t>Click icon to add picture</a:t>
            </a:r>
            <a:endParaRPr lang="en-IN" dirty="0"/>
          </a:p>
        </p:txBody>
      </p:sp>
      <p:sp>
        <p:nvSpPr>
          <p:cNvPr id="5" name="Title 1"/>
          <p:cNvSpPr>
            <a:spLocks noGrp="1"/>
          </p:cNvSpPr>
          <p:nvPr>
            <p:ph type="title" hasCustomPrompt="1"/>
          </p:nvPr>
        </p:nvSpPr>
        <p:spPr>
          <a:xfrm>
            <a:off x="448140" y="105383"/>
            <a:ext cx="8229600" cy="411480"/>
          </a:xfrm>
        </p:spPr>
        <p:txBody>
          <a:bodyPr/>
          <a:lstStyle>
            <a:lvl1pPr>
              <a:defRPr>
                <a:solidFill>
                  <a:schemeClr val="accent2"/>
                </a:solidFill>
              </a:defRPr>
            </a:lvl1pPr>
          </a:lstStyle>
          <a:p>
            <a:r>
              <a:rPr lang="en-US" dirty="0"/>
              <a:t>Horizontal image with paragraph text</a:t>
            </a:r>
            <a:endParaRPr lang="en-IN" dirty="0"/>
          </a:p>
        </p:txBody>
      </p:sp>
      <p:sp>
        <p:nvSpPr>
          <p:cNvPr id="6" name="Text Placeholder 6"/>
          <p:cNvSpPr>
            <a:spLocks noGrp="1"/>
          </p:cNvSpPr>
          <p:nvPr>
            <p:ph type="body" sz="quarter" idx="11" hasCustomPrompt="1"/>
          </p:nvPr>
        </p:nvSpPr>
        <p:spPr>
          <a:xfrm>
            <a:off x="462580" y="3566160"/>
            <a:ext cx="8186569" cy="1111976"/>
          </a:xfrm>
        </p:spPr>
        <p:txBody>
          <a:bodyPr/>
          <a:lstStyle>
            <a:lvl1pPr marL="0" indent="0">
              <a:spcBef>
                <a:spcPts val="900"/>
              </a:spcBef>
              <a:buNone/>
              <a:defRPr sz="1350" baseline="0"/>
            </a:lvl1pPr>
          </a:lstStyle>
          <a:p>
            <a:pPr lvl="0"/>
            <a:r>
              <a:rPr lang="en-US" dirty="0"/>
              <a:t>This vertical image should be aligned left and centered vertically on the slide. Paragraph text should be centered vertically to the image. Insert text here. Keep text as minimal as possible</a:t>
            </a:r>
          </a:p>
        </p:txBody>
      </p:sp>
    </p:spTree>
    <p:extLst>
      <p:ext uri="{BB962C8B-B14F-4D97-AF65-F5344CB8AC3E}">
        <p14:creationId xmlns:p14="http://schemas.microsoft.com/office/powerpoint/2010/main" val="34328296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Horizontal image with bullet points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827485"/>
            <a:ext cx="8229600" cy="2024573"/>
          </a:xfrm>
        </p:spPr>
        <p:txBody>
          <a:bodyPr/>
          <a:lstStyle>
            <a:lvl1pPr>
              <a:buNone/>
              <a:defRPr>
                <a:solidFill>
                  <a:schemeClr val="accent2"/>
                </a:solidFill>
              </a:defRPr>
            </a:lvl1pPr>
          </a:lstStyle>
          <a:p>
            <a:r>
              <a:rPr lang="en-US"/>
              <a:t>Click icon to add picture</a:t>
            </a:r>
            <a:endParaRPr lang="en-IN" dirty="0"/>
          </a:p>
        </p:txBody>
      </p:sp>
      <p:sp>
        <p:nvSpPr>
          <p:cNvPr id="16" name="Text Placeholder 14"/>
          <p:cNvSpPr>
            <a:spLocks noGrp="1"/>
          </p:cNvSpPr>
          <p:nvPr>
            <p:ph type="body" sz="quarter" idx="14" hasCustomPrompt="1"/>
          </p:nvPr>
        </p:nvSpPr>
        <p:spPr>
          <a:xfrm>
            <a:off x="1130300" y="3381375"/>
            <a:ext cx="6883400" cy="1123950"/>
          </a:xfrm>
        </p:spPr>
        <p:txBody>
          <a:bodyPr>
            <a:normAutofit/>
          </a:bodyPr>
          <a:lstStyle>
            <a:lvl1pPr marL="173831" marR="0" indent="-173831" algn="l" defTabSz="342900" rtl="0" eaLnBrk="1" fontAlgn="auto" latinLnBrk="0" hangingPunct="1">
              <a:lnSpc>
                <a:spcPct val="100000"/>
              </a:lnSpc>
              <a:spcBef>
                <a:spcPts val="450"/>
              </a:spcBef>
              <a:spcAft>
                <a:spcPts val="0"/>
              </a:spcAft>
              <a:buClr>
                <a:srgbClr val="00B0F0"/>
              </a:buClr>
              <a:buSzTx/>
              <a:buFont typeface="Wingdings" pitchFamily="2" charset="2"/>
              <a:buChar char="§"/>
              <a:tabLst/>
              <a:defRPr sz="1350" baseline="0">
                <a:solidFill>
                  <a:schemeClr val="accent2"/>
                </a:solidFill>
              </a:defRPr>
            </a:lvl1pPr>
          </a:lstStyle>
          <a:p>
            <a:pPr marL="173831" marR="0" lvl="0" indent="-173831" algn="l" defTabSz="342900" rtl="0" eaLnBrk="1" fontAlgn="auto" latinLnBrk="0" hangingPunct="1">
              <a:lnSpc>
                <a:spcPct val="100000"/>
              </a:lnSpc>
              <a:spcBef>
                <a:spcPts val="450"/>
              </a:spcBef>
              <a:spcAft>
                <a:spcPts val="0"/>
              </a:spcAft>
              <a:buClr>
                <a:srgbClr val="00B0F0"/>
              </a:buClr>
              <a:buSzTx/>
              <a:buFont typeface="Wingdings" pitchFamily="2" charset="2"/>
              <a:buChar char="§"/>
              <a:tabLst/>
              <a:defRPr/>
            </a:pPr>
            <a:r>
              <a:rPr lang="en-US" dirty="0"/>
              <a:t>The horizontal image should be center aligned</a:t>
            </a:r>
            <a:br>
              <a:rPr lang="en-US" dirty="0"/>
            </a:br>
            <a:r>
              <a:rPr lang="en-US" dirty="0"/>
              <a:t>The horizontal image should be center aligned</a:t>
            </a:r>
            <a:endParaRPr lang="en-IN" dirty="0"/>
          </a:p>
          <a:p>
            <a:pPr lvl="0"/>
            <a:endParaRPr lang="en-IN" dirty="0"/>
          </a:p>
        </p:txBody>
      </p:sp>
      <p:sp>
        <p:nvSpPr>
          <p:cNvPr id="5" name="Title 1"/>
          <p:cNvSpPr>
            <a:spLocks noGrp="1"/>
          </p:cNvSpPr>
          <p:nvPr>
            <p:ph type="title" hasCustomPrompt="1"/>
          </p:nvPr>
        </p:nvSpPr>
        <p:spPr>
          <a:xfrm>
            <a:off x="448140" y="105383"/>
            <a:ext cx="8229600" cy="415499"/>
          </a:xfrm>
        </p:spPr>
        <p:txBody>
          <a:bodyPr/>
          <a:lstStyle>
            <a:lvl1pPr>
              <a:defRPr>
                <a:solidFill>
                  <a:schemeClr val="accent2"/>
                </a:solidFill>
              </a:defRPr>
            </a:lvl1pPr>
          </a:lstStyle>
          <a:p>
            <a:r>
              <a:rPr lang="en-US" dirty="0"/>
              <a:t>Horizontal image with bullet points</a:t>
            </a:r>
            <a:endParaRPr lang="en-IN" dirty="0"/>
          </a:p>
        </p:txBody>
      </p:sp>
    </p:spTree>
    <p:extLst>
      <p:ext uri="{BB962C8B-B14F-4D97-AF65-F5344CB8AC3E}">
        <p14:creationId xmlns:p14="http://schemas.microsoft.com/office/powerpoint/2010/main" val="33010576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Highlights slide">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srgbClr val="FFFFFF"/>
              </a:solidFill>
            </a:endParaRPr>
          </a:p>
        </p:txBody>
      </p:sp>
      <p:sp>
        <p:nvSpPr>
          <p:cNvPr id="16" name="Rectangle 1"/>
          <p:cNvSpPr>
            <a:spLocks noChangeArrowheads="1"/>
          </p:cNvSpPr>
          <p:nvPr/>
        </p:nvSpPr>
        <p:spPr bwMode="auto">
          <a:xfrm>
            <a:off x="-4825" y="4114800"/>
            <a:ext cx="8542400" cy="51435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pPr defTabSz="342900"/>
            <a:endParaRPr lang="en-US" sz="1350">
              <a:solidFill>
                <a:prstClr val="black"/>
              </a:solidFill>
            </a:endParaRPr>
          </a:p>
        </p:txBody>
      </p:sp>
      <p:sp>
        <p:nvSpPr>
          <p:cNvPr id="17" name="Rectangle 2"/>
          <p:cNvSpPr>
            <a:spLocks noChangeArrowheads="1"/>
          </p:cNvSpPr>
          <p:nvPr/>
        </p:nvSpPr>
        <p:spPr bwMode="auto">
          <a:xfrm>
            <a:off x="-4825" y="4208860"/>
            <a:ext cx="8542400" cy="305990"/>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pPr defTabSz="342900"/>
            <a:endParaRPr lang="en-US" sz="1350">
              <a:solidFill>
                <a:prstClr val="black"/>
              </a:solidFill>
            </a:endParaRPr>
          </a:p>
        </p:txBody>
      </p:sp>
      <p:sp>
        <p:nvSpPr>
          <p:cNvPr id="23" name="Text Placeholder 11"/>
          <p:cNvSpPr>
            <a:spLocks noGrp="1"/>
          </p:cNvSpPr>
          <p:nvPr>
            <p:ph type="body" sz="quarter" idx="10" hasCustomPrompt="1"/>
          </p:nvPr>
        </p:nvSpPr>
        <p:spPr>
          <a:xfrm>
            <a:off x="914400" y="873238"/>
            <a:ext cx="4038376" cy="359568"/>
          </a:xfrm>
        </p:spPr>
        <p:txBody>
          <a:bodyPr>
            <a:no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US" sz="2100" b="1" kern="1200" baseline="0" dirty="0" smtClean="0">
                <a:solidFill>
                  <a:schemeClr val="accent2"/>
                </a:solidFill>
                <a:latin typeface="+mj-lt"/>
                <a:ea typeface="+mj-ea"/>
                <a:cs typeface="+mj-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914400" y="568945"/>
            <a:ext cx="4038376" cy="214829"/>
          </a:xfrm>
        </p:spPr>
        <p:txBody>
          <a:bodyPr>
            <a:no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US" sz="1350" b="1" kern="1200" dirty="0" smtClean="0">
                <a:solidFill>
                  <a:srgbClr val="A1A2B1"/>
                </a:solidFill>
                <a:latin typeface="+mj-lt"/>
                <a:ea typeface="+mj-ea"/>
                <a:cs typeface="+mj-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1578247"/>
            <a:ext cx="4049262" cy="1197611"/>
          </a:xfrm>
        </p:spPr>
        <p:txBody>
          <a:bodyPr>
            <a:norm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IN" sz="1200" kern="1200" baseline="0">
                <a:solidFill>
                  <a:schemeClr val="accent2"/>
                </a:solidFill>
                <a:latin typeface="+mn-lt"/>
                <a:ea typeface="+mn-ea"/>
                <a:cs typeface="+mn-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1" y="367904"/>
            <a:ext cx="2874963" cy="4269581"/>
          </a:xfrm>
          <a:ln>
            <a:noFill/>
          </a:ln>
          <a:effectLst/>
        </p:spPr>
        <p:txBody>
          <a:bodyPr>
            <a:flatTx/>
          </a:bodyPr>
          <a:lstStyle>
            <a:lvl1pPr>
              <a:buNone/>
              <a:defRPr>
                <a:effectLst/>
              </a:defRPr>
            </a:lvl1pPr>
          </a:lstStyle>
          <a:p>
            <a:r>
              <a:rPr lang="en-US"/>
              <a:t>Click icon to add picture</a:t>
            </a:r>
            <a:endParaRPr lang="en-IN" dirty="0"/>
          </a:p>
        </p:txBody>
      </p:sp>
      <p:sp>
        <p:nvSpPr>
          <p:cNvPr id="12" name="Text Placeholder 11"/>
          <p:cNvSpPr>
            <a:spLocks noGrp="1"/>
          </p:cNvSpPr>
          <p:nvPr>
            <p:ph type="body" sz="quarter" idx="16" hasCustomPrompt="1"/>
          </p:nvPr>
        </p:nvSpPr>
        <p:spPr>
          <a:xfrm>
            <a:off x="903515" y="2898322"/>
            <a:ext cx="4049262" cy="1159328"/>
          </a:xfrm>
        </p:spPr>
        <p:txBody>
          <a:bodyPr>
            <a:norm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IN" sz="1050" kern="1200" baseline="0">
                <a:solidFill>
                  <a:srgbClr val="0070C0"/>
                </a:solidFill>
                <a:latin typeface="+mn-lt"/>
                <a:ea typeface="+mn-ea"/>
                <a:cs typeface="+mn-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
        <p:nvSpPr>
          <p:cNvPr id="13" name="Text Placeholder 2"/>
          <p:cNvSpPr>
            <a:spLocks noGrp="1"/>
          </p:cNvSpPr>
          <p:nvPr>
            <p:ph type="body" sz="quarter" idx="18" hasCustomPrompt="1"/>
          </p:nvPr>
        </p:nvSpPr>
        <p:spPr>
          <a:xfrm rot="5400000" flipH="1">
            <a:off x="4995322" y="620197"/>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extLst>
      <p:ext uri="{BB962C8B-B14F-4D97-AF65-F5344CB8AC3E}">
        <p14:creationId xmlns:p14="http://schemas.microsoft.com/office/powerpoint/2010/main" val="2077951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Picture Placeholder 25"/>
          <p:cNvSpPr>
            <a:spLocks noGrp="1"/>
          </p:cNvSpPr>
          <p:nvPr>
            <p:ph type="pic" sz="quarter" idx="10"/>
          </p:nvPr>
        </p:nvSpPr>
        <p:spPr>
          <a:xfrm>
            <a:off x="451756" y="1251549"/>
            <a:ext cx="2590800" cy="2905125"/>
          </a:xfrm>
        </p:spPr>
        <p:txBody>
          <a:bodyPr/>
          <a:lstStyle/>
          <a:p>
            <a:r>
              <a:rPr lang="en-US"/>
              <a:t>Click icon to add picture</a:t>
            </a:r>
            <a:endParaRPr lang="en-IN" dirty="0"/>
          </a:p>
        </p:txBody>
      </p:sp>
      <p:sp>
        <p:nvSpPr>
          <p:cNvPr id="37" name="Text Placeholder 34"/>
          <p:cNvSpPr>
            <a:spLocks noGrp="1"/>
          </p:cNvSpPr>
          <p:nvPr>
            <p:ph type="body" sz="quarter" idx="12" hasCustomPrompt="1"/>
          </p:nvPr>
        </p:nvSpPr>
        <p:spPr>
          <a:xfrm>
            <a:off x="3990975" y="1174297"/>
            <a:ext cx="4686301" cy="864053"/>
          </a:xfrm>
        </p:spPr>
        <p:txBody>
          <a:bodyPr>
            <a:normAutofit/>
          </a:bodyPr>
          <a:lstStyle>
            <a:lvl1pPr marL="0" indent="0">
              <a:buClr>
                <a:srgbClr val="0070C0"/>
              </a:buClr>
              <a:buFont typeface="Webdings" pitchFamily="18" charset="2"/>
              <a:buNone/>
              <a:tabLst/>
              <a:defRPr lang="en-US" sz="900" kern="1200" baseline="0" dirty="0" smtClean="0">
                <a:solidFill>
                  <a:schemeClr val="accent2"/>
                </a:solidFill>
                <a:latin typeface="+mn-lt"/>
                <a:ea typeface="+mn-ea"/>
                <a:cs typeface="+mn-cs"/>
              </a:defRPr>
            </a:lvl1pPr>
            <a:lvl2pPr>
              <a:buNone/>
              <a:defRPr lang="en-US" sz="1200" kern="1200" dirty="0" smtClean="0">
                <a:solidFill>
                  <a:srgbClr val="404040"/>
                </a:solidFill>
                <a:latin typeface="+mn-lt"/>
                <a:ea typeface="+mn-ea"/>
                <a:cs typeface="+mn-cs"/>
              </a:defRPr>
            </a:lvl2pPr>
            <a:lvl3pPr>
              <a:buNone/>
              <a:defRPr lang="en-US" sz="1200" kern="1200" dirty="0" smtClean="0">
                <a:solidFill>
                  <a:srgbClr val="404040"/>
                </a:solidFill>
                <a:latin typeface="+mn-lt"/>
                <a:ea typeface="+mn-ea"/>
                <a:cs typeface="+mn-cs"/>
              </a:defRPr>
            </a:lvl3pPr>
            <a:lvl4pPr>
              <a:buNone/>
              <a:defRPr lang="en-US" sz="1200" kern="1200" dirty="0" smtClean="0">
                <a:solidFill>
                  <a:srgbClr val="404040"/>
                </a:solidFill>
                <a:latin typeface="+mn-lt"/>
                <a:ea typeface="+mn-ea"/>
                <a:cs typeface="+mn-cs"/>
              </a:defRPr>
            </a:lvl4pPr>
            <a:lvl5pPr>
              <a:buNone/>
              <a:defRPr lang="en-IN" sz="12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15" name="Text Placeholder 31"/>
          <p:cNvSpPr>
            <a:spLocks noGrp="1"/>
          </p:cNvSpPr>
          <p:nvPr>
            <p:ph type="body" sz="quarter" idx="14" hasCustomPrompt="1"/>
          </p:nvPr>
        </p:nvSpPr>
        <p:spPr>
          <a:xfrm>
            <a:off x="3990974" y="872218"/>
            <a:ext cx="4673600" cy="195944"/>
          </a:xfrm>
        </p:spPr>
        <p:txBody>
          <a:bodyPr anchor="ctr">
            <a:noAutofit/>
          </a:bodyPr>
          <a:lstStyle>
            <a:lvl1pPr>
              <a:buNone/>
              <a:defRPr lang="en-US" sz="1050" b="1" kern="1200" dirty="0" smtClean="0">
                <a:solidFill>
                  <a:schemeClr val="accent2"/>
                </a:solidFill>
                <a:latin typeface="+mj-lt"/>
                <a:ea typeface="+mj-ea"/>
                <a:cs typeface="+mj-cs"/>
              </a:defRPr>
            </a:lvl1pPr>
          </a:lstStyle>
          <a:p>
            <a:pPr lvl="0"/>
            <a:r>
              <a:rPr lang="en-US" dirty="0"/>
              <a:t>Opportunity</a:t>
            </a:r>
          </a:p>
        </p:txBody>
      </p:sp>
      <p:sp>
        <p:nvSpPr>
          <p:cNvPr id="19" name="Title 1"/>
          <p:cNvSpPr>
            <a:spLocks noGrp="1"/>
          </p:cNvSpPr>
          <p:nvPr>
            <p:ph type="title" hasCustomPrompt="1"/>
          </p:nvPr>
        </p:nvSpPr>
        <p:spPr>
          <a:xfrm>
            <a:off x="457200" y="105383"/>
            <a:ext cx="8229600" cy="415499"/>
          </a:xfrm>
        </p:spPr>
        <p:txBody>
          <a:bodyPr/>
          <a:lstStyle>
            <a:lvl1pPr marL="0" marR="0" indent="0" defTabSz="3429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342900" rtl="0" eaLnBrk="1" fontAlgn="auto" latinLnBrk="0" hangingPunct="1">
              <a:lnSpc>
                <a:spcPct val="100000"/>
              </a:lnSpc>
              <a:spcBef>
                <a:spcPct val="0"/>
              </a:spcBef>
              <a:spcAft>
                <a:spcPts val="0"/>
              </a:spcAft>
              <a:tabLst/>
              <a:defRPr/>
            </a:pPr>
            <a:r>
              <a:rPr lang="en-US" dirty="0"/>
              <a:t>Case Study Heading</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32" name="Text Placeholder 34"/>
          <p:cNvSpPr>
            <a:spLocks noGrp="1"/>
          </p:cNvSpPr>
          <p:nvPr>
            <p:ph type="body" sz="quarter" idx="19" hasCustomPrompt="1"/>
          </p:nvPr>
        </p:nvSpPr>
        <p:spPr>
          <a:xfrm>
            <a:off x="3990975" y="2434827"/>
            <a:ext cx="4686301" cy="864053"/>
          </a:xfrm>
        </p:spPr>
        <p:txBody>
          <a:bodyPr>
            <a:normAutofit/>
          </a:bodyPr>
          <a:lstStyle>
            <a:lvl1pPr marL="0" indent="0">
              <a:buClr>
                <a:srgbClr val="0070C0"/>
              </a:buClr>
              <a:buFont typeface="Webdings" pitchFamily="18" charset="2"/>
              <a:buNone/>
              <a:tabLst/>
              <a:defRPr lang="en-US" sz="900" kern="1200" baseline="0" dirty="0" smtClean="0">
                <a:solidFill>
                  <a:schemeClr val="accent2"/>
                </a:solidFill>
                <a:latin typeface="+mn-lt"/>
                <a:ea typeface="+mn-ea"/>
                <a:cs typeface="+mn-cs"/>
              </a:defRPr>
            </a:lvl1pPr>
            <a:lvl2pPr>
              <a:buNone/>
              <a:defRPr lang="en-US" sz="1200" kern="1200" dirty="0" smtClean="0">
                <a:solidFill>
                  <a:srgbClr val="404040"/>
                </a:solidFill>
                <a:latin typeface="+mn-lt"/>
                <a:ea typeface="+mn-ea"/>
                <a:cs typeface="+mn-cs"/>
              </a:defRPr>
            </a:lvl2pPr>
            <a:lvl3pPr>
              <a:buNone/>
              <a:defRPr lang="en-US" sz="1200" kern="1200" dirty="0" smtClean="0">
                <a:solidFill>
                  <a:srgbClr val="404040"/>
                </a:solidFill>
                <a:latin typeface="+mn-lt"/>
                <a:ea typeface="+mn-ea"/>
                <a:cs typeface="+mn-cs"/>
              </a:defRPr>
            </a:lvl3pPr>
            <a:lvl4pPr>
              <a:buNone/>
              <a:defRPr lang="en-US" sz="1200" kern="1200" dirty="0" smtClean="0">
                <a:solidFill>
                  <a:srgbClr val="404040"/>
                </a:solidFill>
                <a:latin typeface="+mn-lt"/>
                <a:ea typeface="+mn-ea"/>
                <a:cs typeface="+mn-cs"/>
              </a:defRPr>
            </a:lvl4pPr>
            <a:lvl5pPr>
              <a:buNone/>
              <a:defRPr lang="en-IN" sz="12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3" name="Text Placeholder 31"/>
          <p:cNvSpPr>
            <a:spLocks noGrp="1"/>
          </p:cNvSpPr>
          <p:nvPr>
            <p:ph type="body" sz="quarter" idx="20" hasCustomPrompt="1"/>
          </p:nvPr>
        </p:nvSpPr>
        <p:spPr>
          <a:xfrm>
            <a:off x="3990974" y="2132747"/>
            <a:ext cx="4673600" cy="195944"/>
          </a:xfrm>
        </p:spPr>
        <p:txBody>
          <a:bodyPr anchor="ctr">
            <a:noAutofit/>
          </a:bodyPr>
          <a:lstStyle>
            <a:lvl1pPr>
              <a:buNone/>
              <a:defRPr lang="en-US" sz="1050" b="1" kern="1200" baseline="0" dirty="0" smtClean="0">
                <a:solidFill>
                  <a:schemeClr val="accent2"/>
                </a:solidFill>
                <a:latin typeface="+mj-lt"/>
                <a:ea typeface="+mj-ea"/>
                <a:cs typeface="+mj-cs"/>
              </a:defRPr>
            </a:lvl1pPr>
          </a:lstStyle>
          <a:p>
            <a:pPr lvl="0"/>
            <a:r>
              <a:rPr lang="en-US" dirty="0"/>
              <a:t>Challenges </a:t>
            </a:r>
          </a:p>
        </p:txBody>
      </p:sp>
      <p:sp>
        <p:nvSpPr>
          <p:cNvPr id="35" name="Text Placeholder 34"/>
          <p:cNvSpPr>
            <a:spLocks noGrp="1"/>
          </p:cNvSpPr>
          <p:nvPr>
            <p:ph type="body" sz="quarter" idx="21" hasCustomPrompt="1"/>
          </p:nvPr>
        </p:nvSpPr>
        <p:spPr>
          <a:xfrm>
            <a:off x="3990975" y="3721910"/>
            <a:ext cx="4686301" cy="864053"/>
          </a:xfrm>
        </p:spPr>
        <p:txBody>
          <a:bodyPr>
            <a:normAutofit/>
          </a:bodyPr>
          <a:lstStyle>
            <a:lvl1pPr marL="0" indent="0">
              <a:buClr>
                <a:srgbClr val="0070C0"/>
              </a:buClr>
              <a:buFont typeface="Webdings" pitchFamily="18" charset="2"/>
              <a:buNone/>
              <a:tabLst/>
              <a:defRPr lang="en-US" sz="900" kern="1200" baseline="0" dirty="0" smtClean="0">
                <a:solidFill>
                  <a:schemeClr val="accent2"/>
                </a:solidFill>
                <a:latin typeface="+mn-lt"/>
                <a:ea typeface="+mn-ea"/>
                <a:cs typeface="+mn-cs"/>
              </a:defRPr>
            </a:lvl1pPr>
            <a:lvl2pPr>
              <a:buNone/>
              <a:defRPr lang="en-US" sz="1200" kern="1200" dirty="0" smtClean="0">
                <a:solidFill>
                  <a:srgbClr val="404040"/>
                </a:solidFill>
                <a:latin typeface="+mn-lt"/>
                <a:ea typeface="+mn-ea"/>
                <a:cs typeface="+mn-cs"/>
              </a:defRPr>
            </a:lvl2pPr>
            <a:lvl3pPr>
              <a:buNone/>
              <a:defRPr lang="en-US" sz="1200" kern="1200" dirty="0" smtClean="0">
                <a:solidFill>
                  <a:srgbClr val="404040"/>
                </a:solidFill>
                <a:latin typeface="+mn-lt"/>
                <a:ea typeface="+mn-ea"/>
                <a:cs typeface="+mn-cs"/>
              </a:defRPr>
            </a:lvl3pPr>
            <a:lvl4pPr>
              <a:buNone/>
              <a:defRPr lang="en-US" sz="1200" kern="1200" dirty="0" smtClean="0">
                <a:solidFill>
                  <a:srgbClr val="404040"/>
                </a:solidFill>
                <a:latin typeface="+mn-lt"/>
                <a:ea typeface="+mn-ea"/>
                <a:cs typeface="+mn-cs"/>
              </a:defRPr>
            </a:lvl4pPr>
            <a:lvl5pPr>
              <a:buNone/>
              <a:defRPr lang="en-IN" sz="12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6" name="Text Placeholder 31"/>
          <p:cNvSpPr>
            <a:spLocks noGrp="1"/>
          </p:cNvSpPr>
          <p:nvPr>
            <p:ph type="body" sz="quarter" idx="22" hasCustomPrompt="1"/>
          </p:nvPr>
        </p:nvSpPr>
        <p:spPr>
          <a:xfrm>
            <a:off x="3990974" y="3419830"/>
            <a:ext cx="4673600" cy="195944"/>
          </a:xfrm>
        </p:spPr>
        <p:txBody>
          <a:bodyPr anchor="ctr">
            <a:noAutofit/>
          </a:bodyPr>
          <a:lstStyle>
            <a:lvl1pPr>
              <a:buNone/>
              <a:defRPr lang="en-US" sz="1050" b="1" kern="1200" dirty="0" smtClean="0">
                <a:solidFill>
                  <a:schemeClr val="accent2"/>
                </a:solidFill>
                <a:latin typeface="+mj-lt"/>
                <a:ea typeface="+mj-ea"/>
                <a:cs typeface="+mj-cs"/>
              </a:defRPr>
            </a:lvl1pPr>
          </a:lstStyle>
          <a:p>
            <a:pPr lvl="0"/>
            <a:r>
              <a:rPr lang="en-US" dirty="0"/>
              <a:t>Solution</a:t>
            </a:r>
          </a:p>
        </p:txBody>
      </p:sp>
      <p:sp>
        <p:nvSpPr>
          <p:cNvPr id="10" name="Text Placeholder 2"/>
          <p:cNvSpPr>
            <a:spLocks noGrp="1"/>
          </p:cNvSpPr>
          <p:nvPr>
            <p:ph type="body" sz="quarter" idx="18" hasCustomPrompt="1"/>
          </p:nvPr>
        </p:nvSpPr>
        <p:spPr>
          <a:xfrm rot="16200000">
            <a:off x="3682890" y="894517"/>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1" name="Text Placeholder 2"/>
          <p:cNvSpPr>
            <a:spLocks noGrp="1"/>
          </p:cNvSpPr>
          <p:nvPr>
            <p:ph type="body" sz="quarter" idx="23" hasCustomPrompt="1"/>
          </p:nvPr>
        </p:nvSpPr>
        <p:spPr>
          <a:xfrm rot="16200000">
            <a:off x="3682890" y="2160556"/>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2" name="Text Placeholder 2"/>
          <p:cNvSpPr>
            <a:spLocks noGrp="1"/>
          </p:cNvSpPr>
          <p:nvPr>
            <p:ph type="body" sz="quarter" idx="24" hasCustomPrompt="1"/>
          </p:nvPr>
        </p:nvSpPr>
        <p:spPr>
          <a:xfrm rot="16200000">
            <a:off x="3682890" y="3448991"/>
            <a:ext cx="233172"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extLst>
      <p:ext uri="{BB962C8B-B14F-4D97-AF65-F5344CB8AC3E}">
        <p14:creationId xmlns:p14="http://schemas.microsoft.com/office/powerpoint/2010/main" val="28019941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457200" y="105383"/>
            <a:ext cx="8229600" cy="415499"/>
          </a:xfrm>
        </p:spPr>
        <p:txBody>
          <a:bodyPr/>
          <a:lstStyle>
            <a:lvl1pPr marL="0" marR="0" indent="0" defTabSz="3429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342900" rtl="0" eaLnBrk="1" fontAlgn="auto" latinLnBrk="0" hangingPunct="1">
              <a:lnSpc>
                <a:spcPct val="100000"/>
              </a:lnSpc>
              <a:spcBef>
                <a:spcPct val="0"/>
              </a:spcBef>
              <a:spcAft>
                <a:spcPts val="0"/>
              </a:spcAft>
              <a:tabLst/>
              <a:defRPr/>
            </a:pPr>
            <a:r>
              <a:rPr lang="en-US" dirty="0"/>
              <a:t>Image Slide</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3" name="Text Placeholder 6"/>
          <p:cNvSpPr>
            <a:spLocks noGrp="1"/>
          </p:cNvSpPr>
          <p:nvPr>
            <p:ph type="body" sz="quarter" idx="11" hasCustomPrompt="1"/>
          </p:nvPr>
        </p:nvSpPr>
        <p:spPr>
          <a:xfrm>
            <a:off x="4023360" y="1065979"/>
            <a:ext cx="4625788" cy="3436096"/>
          </a:xfrm>
        </p:spPr>
        <p:txBody>
          <a:bodyPr/>
          <a:lstStyle>
            <a:lvl1pPr marL="0" indent="0">
              <a:spcBef>
                <a:spcPts val="900"/>
              </a:spcBef>
              <a:buNone/>
              <a:defRPr sz="1500" baseline="0"/>
            </a:lvl1pPr>
          </a:lstStyle>
          <a:p>
            <a:pPr lvl="0"/>
            <a:r>
              <a:rPr lang="en-US" dirty="0"/>
              <a:t>Insert Text Here</a:t>
            </a:r>
          </a:p>
        </p:txBody>
      </p:sp>
      <p:sp>
        <p:nvSpPr>
          <p:cNvPr id="14" name="Picture Placeholder 25"/>
          <p:cNvSpPr>
            <a:spLocks noGrp="1"/>
          </p:cNvSpPr>
          <p:nvPr>
            <p:ph type="pic" sz="quarter" idx="10"/>
          </p:nvPr>
        </p:nvSpPr>
        <p:spPr>
          <a:xfrm>
            <a:off x="451756" y="1331464"/>
            <a:ext cx="2590800" cy="2905125"/>
          </a:xfrm>
        </p:spPr>
        <p:txBody>
          <a:bodyPr/>
          <a:lstStyle/>
          <a:p>
            <a:r>
              <a:rPr lang="en-US"/>
              <a:t>Click icon to add picture</a:t>
            </a:r>
            <a:endParaRPr lang="en-IN" dirty="0"/>
          </a:p>
        </p:txBody>
      </p:sp>
    </p:spTree>
    <p:extLst>
      <p:ext uri="{BB962C8B-B14F-4D97-AF65-F5344CB8AC3E}">
        <p14:creationId xmlns:p14="http://schemas.microsoft.com/office/powerpoint/2010/main" val="31754679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aph slide - Col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p:spPr>
        <p:txBody>
          <a:bodyPr/>
          <a:lstStyle>
            <a:lvl1pPr marL="0" marR="0" indent="0" defTabSz="3429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342900" rtl="0" eaLnBrk="1" fontAlgn="auto" latinLnBrk="0" hangingPunct="1">
              <a:lnSpc>
                <a:spcPct val="100000"/>
              </a:lnSpc>
              <a:spcBef>
                <a:spcPct val="0"/>
              </a:spcBef>
              <a:spcAft>
                <a:spcPts val="0"/>
              </a:spcAft>
              <a:tabLst/>
              <a:defRPr/>
            </a:pPr>
            <a:r>
              <a:rPr lang="en-US" dirty="0"/>
              <a:t>Title of Column Graph</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011262"/>
            <a:ext cx="8229600" cy="3537347"/>
          </a:xfrm>
        </p:spPr>
        <p:txBody>
          <a:bodyPr/>
          <a:lstStyle/>
          <a:p>
            <a:r>
              <a:rPr lang="en-US"/>
              <a:t>Click icon to add chart</a:t>
            </a:r>
            <a:endParaRPr lang="en-IN" dirty="0"/>
          </a:p>
        </p:txBody>
      </p:sp>
      <p:sp>
        <p:nvSpPr>
          <p:cNvPr id="5" name="Oval 6"/>
          <p:cNvSpPr>
            <a:spLocks noChangeArrowheads="1"/>
          </p:cNvSpPr>
          <p:nvPr/>
        </p:nvSpPr>
        <p:spPr bwMode="gray">
          <a:xfrm>
            <a:off x="355600" y="4590826"/>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defTabSz="342900">
              <a:defRPr/>
            </a:pPr>
            <a:endParaRPr lang="en-US" sz="1350" kern="0" dirty="0">
              <a:solidFill>
                <a:srgbClr val="000000"/>
              </a:solidFill>
            </a:endParaRPr>
          </a:p>
        </p:txBody>
      </p:sp>
    </p:spTree>
    <p:extLst>
      <p:ext uri="{BB962C8B-B14F-4D97-AF65-F5344CB8AC3E}">
        <p14:creationId xmlns:p14="http://schemas.microsoft.com/office/powerpoint/2010/main" val="4066557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imag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718458"/>
            <a:ext cx="9144000" cy="4114800"/>
          </a:xfrm>
        </p:spPr>
        <p:txBody>
          <a:bodyPr anchor="ctr">
            <a:normAutofit/>
          </a:bodyPr>
          <a:lstStyle>
            <a:lvl1pPr algn="ctr">
              <a:buNone/>
              <a:defRPr sz="4050" baseline="0">
                <a:solidFill>
                  <a:schemeClr val="accent2"/>
                </a:solidFill>
              </a:defRPr>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3388182"/>
            <a:ext cx="9144000" cy="832758"/>
          </a:xfr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800" b="1" kern="1200" baseline="0" dirty="0" smtClean="0">
                <a:solidFill>
                  <a:schemeClr val="accent2"/>
                </a:solidFill>
                <a:latin typeface="+mj-lt"/>
                <a:ea typeface="+mn-ea"/>
                <a:cs typeface="Arial" pitchFamily="34" charset="0"/>
              </a:defRPr>
            </a:lvl1pPr>
          </a:lstStyle>
          <a:p>
            <a:pPr lvl="0"/>
            <a:r>
              <a:rPr lang="en-US" dirty="0"/>
              <a:t>Insert Text Here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Graph Slide -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p:spPr>
        <p:txBody>
          <a:bodyPr/>
          <a:lstStyle>
            <a:lvl1pPr marL="0" marR="0" indent="0" defTabSz="3429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342900" rtl="0" eaLnBrk="1" fontAlgn="auto" latinLnBrk="0" hangingPunct="1">
              <a:lnSpc>
                <a:spcPct val="100000"/>
              </a:lnSpc>
              <a:spcBef>
                <a:spcPct val="0"/>
              </a:spcBef>
              <a:spcAft>
                <a:spcPts val="0"/>
              </a:spcAft>
              <a:tabLst/>
              <a:defRPr/>
            </a:pPr>
            <a:r>
              <a:rPr lang="en-US" dirty="0"/>
              <a:t>Title of Bar Graph</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011262"/>
            <a:ext cx="8229600" cy="3537347"/>
          </a:xfrm>
        </p:spPr>
        <p:txBody>
          <a:bodyPr/>
          <a:lstStyle/>
          <a:p>
            <a:r>
              <a:rPr lang="en-US"/>
              <a:t>Click icon to add chart</a:t>
            </a:r>
            <a:endParaRPr lang="en-IN"/>
          </a:p>
        </p:txBody>
      </p:sp>
      <p:sp>
        <p:nvSpPr>
          <p:cNvPr id="5" name="Oval 6"/>
          <p:cNvSpPr>
            <a:spLocks noChangeArrowheads="1"/>
          </p:cNvSpPr>
          <p:nvPr/>
        </p:nvSpPr>
        <p:spPr bwMode="gray">
          <a:xfrm>
            <a:off x="355600" y="4590826"/>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defTabSz="342900">
              <a:defRPr/>
            </a:pPr>
            <a:endParaRPr lang="en-US" sz="1350" kern="0" dirty="0">
              <a:solidFill>
                <a:srgbClr val="000000"/>
              </a:solidFill>
            </a:endParaRPr>
          </a:p>
        </p:txBody>
      </p:sp>
    </p:spTree>
    <p:extLst>
      <p:ext uri="{BB962C8B-B14F-4D97-AF65-F5344CB8AC3E}">
        <p14:creationId xmlns:p14="http://schemas.microsoft.com/office/powerpoint/2010/main" val="5741575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ie char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p:spPr>
        <p:txBody>
          <a:bodyPr/>
          <a:lstStyle>
            <a:lvl1pPr marL="0" marR="0" indent="0" defTabSz="3429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342900" rtl="0" eaLnBrk="1" fontAlgn="auto" latinLnBrk="0" hangingPunct="1">
              <a:lnSpc>
                <a:spcPct val="100000"/>
              </a:lnSpc>
              <a:spcBef>
                <a:spcPct val="0"/>
              </a:spcBef>
              <a:spcAft>
                <a:spcPts val="0"/>
              </a:spcAft>
              <a:tabLst/>
              <a:defRPr/>
            </a:pPr>
            <a:r>
              <a:rPr lang="en-US" dirty="0"/>
              <a:t>Title of Pie Chart</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1" name="Chart Placeholder 13"/>
          <p:cNvSpPr>
            <a:spLocks noGrp="1"/>
          </p:cNvSpPr>
          <p:nvPr>
            <p:ph type="chart" sz="quarter" idx="10"/>
          </p:nvPr>
        </p:nvSpPr>
        <p:spPr>
          <a:xfrm>
            <a:off x="460375" y="1011262"/>
            <a:ext cx="8229600" cy="3537347"/>
          </a:xfrm>
        </p:spPr>
        <p:txBody>
          <a:bodyPr/>
          <a:lstStyle/>
          <a:p>
            <a:r>
              <a:rPr lang="en-US"/>
              <a:t>Click icon to add chart</a:t>
            </a:r>
            <a:endParaRPr lang="en-IN"/>
          </a:p>
        </p:txBody>
      </p:sp>
      <p:sp>
        <p:nvSpPr>
          <p:cNvPr id="12" name="Oval 6"/>
          <p:cNvSpPr>
            <a:spLocks noChangeArrowheads="1"/>
          </p:cNvSpPr>
          <p:nvPr/>
        </p:nvSpPr>
        <p:spPr bwMode="gray">
          <a:xfrm>
            <a:off x="355600" y="4590826"/>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defTabSz="342900">
              <a:defRPr/>
            </a:pPr>
            <a:endParaRPr lang="en-US" sz="1350" kern="0" dirty="0">
              <a:solidFill>
                <a:srgbClr val="000000"/>
              </a:solidFill>
            </a:endParaRPr>
          </a:p>
        </p:txBody>
      </p:sp>
    </p:spTree>
    <p:extLst>
      <p:ext uri="{BB962C8B-B14F-4D97-AF65-F5344CB8AC3E}">
        <p14:creationId xmlns:p14="http://schemas.microsoft.com/office/powerpoint/2010/main" val="5929906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ie Chart slide o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p:spPr>
        <p:txBody>
          <a:bodyPr/>
          <a:lstStyle>
            <a:lvl1pPr marL="0" marR="0" indent="0" defTabSz="3429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342900" rtl="0" eaLnBrk="1" fontAlgn="auto" latinLnBrk="0" hangingPunct="1">
              <a:lnSpc>
                <a:spcPct val="100000"/>
              </a:lnSpc>
              <a:spcBef>
                <a:spcPct val="0"/>
              </a:spcBef>
              <a:spcAft>
                <a:spcPts val="0"/>
              </a:spcAft>
              <a:tabLst/>
              <a:defRPr/>
            </a:pPr>
            <a:r>
              <a:rPr lang="en-US" dirty="0"/>
              <a:t>Title of Pie Chart</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5" name="Chart Placeholder 13"/>
          <p:cNvSpPr>
            <a:spLocks noGrp="1"/>
          </p:cNvSpPr>
          <p:nvPr>
            <p:ph type="chart" sz="quarter" idx="10"/>
          </p:nvPr>
        </p:nvSpPr>
        <p:spPr>
          <a:xfrm>
            <a:off x="460375" y="1011262"/>
            <a:ext cx="8229600" cy="3537347"/>
          </a:xfrm>
        </p:spPr>
        <p:txBody>
          <a:bodyPr/>
          <a:lstStyle/>
          <a:p>
            <a:r>
              <a:rPr lang="en-US"/>
              <a:t>Click icon to add chart</a:t>
            </a:r>
            <a:endParaRPr lang="en-IN"/>
          </a:p>
        </p:txBody>
      </p:sp>
      <p:sp>
        <p:nvSpPr>
          <p:cNvPr id="7" name="Oval 6"/>
          <p:cNvSpPr>
            <a:spLocks noChangeArrowheads="1"/>
          </p:cNvSpPr>
          <p:nvPr/>
        </p:nvSpPr>
        <p:spPr bwMode="gray">
          <a:xfrm>
            <a:off x="355600" y="4590826"/>
            <a:ext cx="8432800" cy="215890"/>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defTabSz="342900">
              <a:defRPr/>
            </a:pPr>
            <a:endParaRPr lang="en-US" sz="1350" kern="0" dirty="0">
              <a:solidFill>
                <a:srgbClr val="000000"/>
              </a:solidFill>
            </a:endParaRPr>
          </a:p>
        </p:txBody>
      </p:sp>
    </p:spTree>
    <p:extLst>
      <p:ext uri="{BB962C8B-B14F-4D97-AF65-F5344CB8AC3E}">
        <p14:creationId xmlns:p14="http://schemas.microsoft.com/office/powerpoint/2010/main" val="33706894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cons slide">
    <p:spTree>
      <p:nvGrpSpPr>
        <p:cNvPr id="1" name=""/>
        <p:cNvGrpSpPr/>
        <p:nvPr/>
      </p:nvGrpSpPr>
      <p:grpSpPr>
        <a:xfrm>
          <a:off x="0" y="0"/>
          <a:ext cx="0" cy="0"/>
          <a:chOff x="0" y="0"/>
          <a:chExt cx="0" cy="0"/>
        </a:xfrm>
      </p:grpSpPr>
      <p:sp>
        <p:nvSpPr>
          <p:cNvPr id="42" name="Oval 6"/>
          <p:cNvSpPr>
            <a:spLocks noChangeArrowheads="1"/>
          </p:cNvSpPr>
          <p:nvPr/>
        </p:nvSpPr>
        <p:spPr bwMode="gray">
          <a:xfrm>
            <a:off x="355600" y="4393818"/>
            <a:ext cx="8432800" cy="412898"/>
          </a:xfrm>
          <a:prstGeom prst="ellipse">
            <a:avLst/>
          </a:prstGeom>
          <a:gradFill rotWithShape="1">
            <a:gsLst>
              <a:gs pos="0">
                <a:srgbClr val="080808">
                  <a:alpha val="2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defTabSz="342900">
              <a:defRPr/>
            </a:pPr>
            <a:endParaRPr lang="en-US" sz="1350" kern="0" dirty="0">
              <a:solidFill>
                <a:srgbClr val="000000"/>
              </a:solidFill>
            </a:endParaRPr>
          </a:p>
        </p:txBody>
      </p:sp>
      <p:sp>
        <p:nvSpPr>
          <p:cNvPr id="57" name="Text Placeholder 56"/>
          <p:cNvSpPr>
            <a:spLocks noGrp="1"/>
          </p:cNvSpPr>
          <p:nvPr>
            <p:ph type="body" sz="quarter" idx="10" hasCustomPrompt="1"/>
          </p:nvPr>
        </p:nvSpPr>
        <p:spPr>
          <a:xfrm>
            <a:off x="780166" y="3167574"/>
            <a:ext cx="1452108" cy="425053"/>
          </a:xfrm>
        </p:spPr>
        <p:txBody>
          <a:bodyPr anchor="ctr">
            <a:normAutofit/>
          </a:bodyPr>
          <a:lstStyle>
            <a:lvl1pPr algn="ctr">
              <a:buNone/>
              <a:defRPr lang="en-IN" sz="1350" kern="1200" dirty="0" smtClean="0">
                <a:solidFill>
                  <a:schemeClr val="accent2"/>
                </a:solidFill>
                <a:latin typeface="+mn-lt"/>
                <a:ea typeface="+mn-ea"/>
                <a:cs typeface="Arial" pitchFamily="34" charset="0"/>
              </a:defRPr>
            </a:lvl1pPr>
          </a:lstStyle>
          <a:p>
            <a:pPr lvl="0"/>
            <a:r>
              <a:rPr lang="en-US" dirty="0"/>
              <a:t>Text 1</a:t>
            </a:r>
            <a:endParaRPr lang="en-IN" dirty="0"/>
          </a:p>
        </p:txBody>
      </p:sp>
      <p:sp>
        <p:nvSpPr>
          <p:cNvPr id="12" name="Title 4"/>
          <p:cNvSpPr>
            <a:spLocks noGrp="1"/>
          </p:cNvSpPr>
          <p:nvPr>
            <p:ph type="title" hasCustomPrompt="1"/>
          </p:nvPr>
        </p:nvSpPr>
        <p:spPr>
          <a:xfrm>
            <a:off x="460375" y="105018"/>
            <a:ext cx="8229600" cy="415499"/>
          </a:xfrm>
        </p:spPr>
        <p:txBody>
          <a:bodyPr/>
          <a:lstStyle>
            <a:lvl1pPr>
              <a:defRPr>
                <a:solidFill>
                  <a:schemeClr val="accent2"/>
                </a:solidFill>
              </a:defRPr>
            </a:lvl1pPr>
          </a:lstStyle>
          <a:p>
            <a:r>
              <a:rPr lang="en-US" dirty="0"/>
              <a:t>Click to Add Title</a:t>
            </a:r>
          </a:p>
        </p:txBody>
      </p:sp>
      <p:sp>
        <p:nvSpPr>
          <p:cNvPr id="10" name="Text Placeholder 2"/>
          <p:cNvSpPr>
            <a:spLocks noGrp="1"/>
          </p:cNvSpPr>
          <p:nvPr>
            <p:ph type="body" sz="quarter" idx="18" hasCustomPrompt="1"/>
          </p:nvPr>
        </p:nvSpPr>
        <p:spPr>
          <a:xfrm>
            <a:off x="774700"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3" name="Text Placeholder 56"/>
          <p:cNvSpPr>
            <a:spLocks noGrp="1"/>
          </p:cNvSpPr>
          <p:nvPr>
            <p:ph type="body" sz="quarter" idx="19" hasCustomPrompt="1"/>
          </p:nvPr>
        </p:nvSpPr>
        <p:spPr>
          <a:xfrm>
            <a:off x="2807316" y="3167574"/>
            <a:ext cx="1452108" cy="425053"/>
          </a:xfrm>
        </p:spPr>
        <p:txBody>
          <a:bodyPr anchor="ctr">
            <a:normAutofit/>
          </a:bodyPr>
          <a:lstStyle>
            <a:lvl1pPr algn="ctr">
              <a:buNone/>
              <a:defRPr lang="en-IN" sz="1350" kern="1200" dirty="0" smtClean="0">
                <a:solidFill>
                  <a:schemeClr val="accent2"/>
                </a:solidFill>
                <a:latin typeface="+mn-lt"/>
                <a:ea typeface="+mn-ea"/>
                <a:cs typeface="Arial" pitchFamily="34" charset="0"/>
              </a:defRPr>
            </a:lvl1pPr>
          </a:lstStyle>
          <a:p>
            <a:pPr lvl="0"/>
            <a:r>
              <a:rPr lang="en-US" dirty="0"/>
              <a:t>Text 2</a:t>
            </a:r>
            <a:endParaRPr lang="en-IN" dirty="0"/>
          </a:p>
        </p:txBody>
      </p:sp>
      <p:sp>
        <p:nvSpPr>
          <p:cNvPr id="14" name="Text Placeholder 2"/>
          <p:cNvSpPr>
            <a:spLocks noGrp="1"/>
          </p:cNvSpPr>
          <p:nvPr>
            <p:ph type="body" sz="quarter" idx="20" hasCustomPrompt="1"/>
          </p:nvPr>
        </p:nvSpPr>
        <p:spPr>
          <a:xfrm>
            <a:off x="2801850"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5" name="Text Placeholder 56"/>
          <p:cNvSpPr>
            <a:spLocks noGrp="1"/>
          </p:cNvSpPr>
          <p:nvPr>
            <p:ph type="body" sz="quarter" idx="21" hasCustomPrompt="1"/>
          </p:nvPr>
        </p:nvSpPr>
        <p:spPr>
          <a:xfrm>
            <a:off x="4811800" y="3167574"/>
            <a:ext cx="1452108" cy="425053"/>
          </a:xfrm>
        </p:spPr>
        <p:txBody>
          <a:bodyPr anchor="ctr">
            <a:normAutofit/>
          </a:bodyPr>
          <a:lstStyle>
            <a:lvl1pPr algn="ctr">
              <a:buNone/>
              <a:defRPr lang="en-IN" sz="1350" kern="1200" dirty="0" smtClean="0">
                <a:solidFill>
                  <a:schemeClr val="accent2"/>
                </a:solidFill>
                <a:latin typeface="+mn-lt"/>
                <a:ea typeface="+mn-ea"/>
                <a:cs typeface="Arial" pitchFamily="34" charset="0"/>
              </a:defRPr>
            </a:lvl1pPr>
          </a:lstStyle>
          <a:p>
            <a:pPr lvl="0"/>
            <a:r>
              <a:rPr lang="en-US" dirty="0"/>
              <a:t>Text 3</a:t>
            </a:r>
            <a:endParaRPr lang="en-IN" dirty="0"/>
          </a:p>
        </p:txBody>
      </p:sp>
      <p:sp>
        <p:nvSpPr>
          <p:cNvPr id="16" name="Text Placeholder 2"/>
          <p:cNvSpPr>
            <a:spLocks noGrp="1"/>
          </p:cNvSpPr>
          <p:nvPr>
            <p:ph type="body" sz="quarter" idx="22" hasCustomPrompt="1"/>
          </p:nvPr>
        </p:nvSpPr>
        <p:spPr>
          <a:xfrm>
            <a:off x="4806334"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7" name="Text Placeholder 56"/>
          <p:cNvSpPr>
            <a:spLocks noGrp="1"/>
          </p:cNvSpPr>
          <p:nvPr>
            <p:ph type="body" sz="quarter" idx="23" hasCustomPrompt="1"/>
          </p:nvPr>
        </p:nvSpPr>
        <p:spPr>
          <a:xfrm>
            <a:off x="6787266" y="3167574"/>
            <a:ext cx="1452108" cy="425053"/>
          </a:xfrm>
        </p:spPr>
        <p:txBody>
          <a:bodyPr anchor="ctr">
            <a:normAutofit/>
          </a:bodyPr>
          <a:lstStyle>
            <a:lvl1pPr algn="ctr">
              <a:buNone/>
              <a:defRPr lang="en-IN" sz="1350" kern="1200" dirty="0" smtClean="0">
                <a:solidFill>
                  <a:schemeClr val="accent2"/>
                </a:solidFill>
                <a:latin typeface="+mn-lt"/>
                <a:ea typeface="+mn-ea"/>
                <a:cs typeface="Arial" pitchFamily="34" charset="0"/>
              </a:defRPr>
            </a:lvl1pPr>
          </a:lstStyle>
          <a:p>
            <a:pPr lvl="0"/>
            <a:r>
              <a:rPr lang="en-US" dirty="0"/>
              <a:t>Text 4</a:t>
            </a:r>
            <a:endParaRPr lang="en-IN" dirty="0"/>
          </a:p>
        </p:txBody>
      </p:sp>
      <p:sp>
        <p:nvSpPr>
          <p:cNvPr id="18" name="Text Placeholder 2"/>
          <p:cNvSpPr>
            <a:spLocks noGrp="1"/>
          </p:cNvSpPr>
          <p:nvPr>
            <p:ph type="body" sz="quarter" idx="24" hasCustomPrompt="1"/>
          </p:nvPr>
        </p:nvSpPr>
        <p:spPr>
          <a:xfrm>
            <a:off x="6781800" y="2009775"/>
            <a:ext cx="1463040" cy="10972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extLst>
      <p:ext uri="{BB962C8B-B14F-4D97-AF65-F5344CB8AC3E}">
        <p14:creationId xmlns:p14="http://schemas.microsoft.com/office/powerpoint/2010/main" val="32617702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con connector slide">
    <p:spTree>
      <p:nvGrpSpPr>
        <p:cNvPr id="1" name=""/>
        <p:cNvGrpSpPr/>
        <p:nvPr/>
      </p:nvGrpSpPr>
      <p:grpSpPr>
        <a:xfrm>
          <a:off x="0" y="0"/>
          <a:ext cx="0" cy="0"/>
          <a:chOff x="0" y="0"/>
          <a:chExt cx="0" cy="0"/>
        </a:xfrm>
      </p:grpSpPr>
      <p:sp>
        <p:nvSpPr>
          <p:cNvPr id="27" name="Text Placeholder 2"/>
          <p:cNvSpPr>
            <a:spLocks noGrp="1"/>
          </p:cNvSpPr>
          <p:nvPr>
            <p:ph type="body" sz="quarter" idx="22" hasCustomPrompt="1"/>
          </p:nvPr>
        </p:nvSpPr>
        <p:spPr>
          <a:xfrm>
            <a:off x="2642616" y="1295400"/>
            <a:ext cx="3858768" cy="2894076"/>
          </a:xfrm>
          <a:prstGeom prst="ellipse">
            <a:avLst/>
          </a:prstGeom>
          <a:noFill/>
          <a:ln>
            <a:solidFill>
              <a:schemeClr val="accent2">
                <a:lumMod val="40000"/>
                <a:lumOff val="60000"/>
              </a:schemeClr>
            </a:solidFill>
            <a:prstDash val="sysDash"/>
          </a:ln>
        </p:spPr>
        <p:txBody>
          <a:bodyPr/>
          <a:lstStyle>
            <a:lvl1pPr marL="0" indent="0">
              <a:buNone/>
              <a:defRPr>
                <a:noFill/>
              </a:defRPr>
            </a:lvl1pPr>
          </a:lstStyle>
          <a:p>
            <a:pPr lvl="0"/>
            <a:r>
              <a:rPr lang="en-US" dirty="0"/>
              <a:t>.</a:t>
            </a:r>
          </a:p>
        </p:txBody>
      </p:sp>
      <p:sp>
        <p:nvSpPr>
          <p:cNvPr id="38" name="Title 4"/>
          <p:cNvSpPr>
            <a:spLocks noGrp="1"/>
          </p:cNvSpPr>
          <p:nvPr>
            <p:ph type="title" hasCustomPrompt="1"/>
          </p:nvPr>
        </p:nvSpPr>
        <p:spPr>
          <a:xfrm>
            <a:off x="460375" y="105018"/>
            <a:ext cx="8229600" cy="415499"/>
          </a:xfrm>
        </p:spPr>
        <p:txBody>
          <a:bodyPr/>
          <a:lstStyle>
            <a:lvl1pPr>
              <a:defRPr>
                <a:solidFill>
                  <a:schemeClr val="accent2"/>
                </a:solidFill>
              </a:defRPr>
            </a:lvl1pPr>
          </a:lstStyle>
          <a:p>
            <a:r>
              <a:rPr lang="en-US" dirty="0"/>
              <a:t>Click to Add Title</a:t>
            </a:r>
          </a:p>
        </p:txBody>
      </p:sp>
      <p:sp>
        <p:nvSpPr>
          <p:cNvPr id="30" name="Text Placeholder 56"/>
          <p:cNvSpPr>
            <a:spLocks noGrp="1"/>
          </p:cNvSpPr>
          <p:nvPr>
            <p:ph type="body" sz="quarter" idx="14" hasCustomPrompt="1"/>
          </p:nvPr>
        </p:nvSpPr>
        <p:spPr>
          <a:xfrm>
            <a:off x="3474131" y="2364474"/>
            <a:ext cx="2231528" cy="520241"/>
          </a:xfrm>
        </p:spPr>
        <p:txBody>
          <a:bodyPr>
            <a:noAutofit/>
          </a:bodyPr>
          <a:lstStyle>
            <a:lvl1pPr marL="0" indent="0" algn="ctr">
              <a:buNone/>
              <a:defRPr lang="en-IN" sz="1500" kern="1200" baseline="0" dirty="0" smtClean="0">
                <a:solidFill>
                  <a:schemeClr val="accent2"/>
                </a:solidFill>
                <a:latin typeface="+mj-lt"/>
                <a:ea typeface="+mn-ea"/>
                <a:cs typeface="Arial" pitchFamily="34" charset="0"/>
              </a:defRPr>
            </a:lvl1pPr>
          </a:lstStyle>
          <a:p>
            <a:pPr lvl="0"/>
            <a:r>
              <a:rPr lang="en-US" dirty="0"/>
              <a:t>INSERT TEXT Subject Matter</a:t>
            </a:r>
            <a:endParaRPr lang="en-IN" dirty="0"/>
          </a:p>
        </p:txBody>
      </p:sp>
      <p:sp>
        <p:nvSpPr>
          <p:cNvPr id="34" name="Text Placeholder 56"/>
          <p:cNvSpPr>
            <a:spLocks noGrp="1"/>
          </p:cNvSpPr>
          <p:nvPr>
            <p:ph type="body" sz="quarter" idx="13" hasCustomPrompt="1"/>
          </p:nvPr>
        </p:nvSpPr>
        <p:spPr>
          <a:xfrm>
            <a:off x="3863878" y="715208"/>
            <a:ext cx="1416244" cy="247358"/>
          </a:xfrm>
        </p:spPr>
        <p:txBody>
          <a:bodyPr>
            <a:normAutofit/>
          </a:bodyPr>
          <a:lstStyle>
            <a:lvl1pPr algn="ctr">
              <a:buNone/>
              <a:defRPr lang="en-IN" sz="105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4593634"/>
            <a:ext cx="1416244" cy="247358"/>
          </a:xfrm>
        </p:spPr>
        <p:txBody>
          <a:bodyPr>
            <a:normAutofit/>
          </a:bodyPr>
          <a:lstStyle>
            <a:lvl1pPr algn="ctr">
              <a:buNone/>
              <a:defRPr lang="en-IN" sz="105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2424265"/>
            <a:ext cx="1416244" cy="247358"/>
          </a:xfrm>
        </p:spPr>
        <p:txBody>
          <a:bodyPr>
            <a:normAutofit/>
          </a:bodyPr>
          <a:lstStyle>
            <a:lvl1pPr algn="ctr">
              <a:buNone/>
              <a:defRPr lang="en-IN" sz="105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2424265"/>
            <a:ext cx="1416244" cy="247358"/>
          </a:xfrm>
        </p:spPr>
        <p:txBody>
          <a:bodyPr>
            <a:normAutofit/>
          </a:bodyPr>
          <a:lstStyle>
            <a:lvl1pPr algn="ctr">
              <a:buNone/>
              <a:defRPr lang="en-IN" sz="105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15" name="Text Placeholder 2"/>
          <p:cNvSpPr>
            <a:spLocks noGrp="1"/>
          </p:cNvSpPr>
          <p:nvPr>
            <p:ph type="body" sz="quarter" idx="18" hasCustomPrompt="1"/>
          </p:nvPr>
        </p:nvSpPr>
        <p:spPr>
          <a:xfrm>
            <a:off x="4076700" y="990600"/>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9" name="Text Placeholder 2"/>
          <p:cNvSpPr>
            <a:spLocks noGrp="1"/>
          </p:cNvSpPr>
          <p:nvPr>
            <p:ph type="body" sz="quarter" idx="19" hasCustomPrompt="1"/>
          </p:nvPr>
        </p:nvSpPr>
        <p:spPr>
          <a:xfrm>
            <a:off x="4076700" y="3829050"/>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1" name="Text Placeholder 2"/>
          <p:cNvSpPr>
            <a:spLocks noGrp="1"/>
          </p:cNvSpPr>
          <p:nvPr>
            <p:ph type="body" sz="quarter" idx="20" hasCustomPrompt="1"/>
          </p:nvPr>
        </p:nvSpPr>
        <p:spPr>
          <a:xfrm>
            <a:off x="2146300" y="2190750"/>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4" name="Text Placeholder 2"/>
          <p:cNvSpPr>
            <a:spLocks noGrp="1"/>
          </p:cNvSpPr>
          <p:nvPr>
            <p:ph type="body" sz="quarter" idx="21" hasCustomPrompt="1"/>
          </p:nvPr>
        </p:nvSpPr>
        <p:spPr>
          <a:xfrm>
            <a:off x="5943600" y="2181225"/>
            <a:ext cx="960120" cy="72009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extLst>
      <p:ext uri="{BB962C8B-B14F-4D97-AF65-F5344CB8AC3E}">
        <p14:creationId xmlns:p14="http://schemas.microsoft.com/office/powerpoint/2010/main" val="40130808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p:ph type="ctrTitle" hasCustomPrompt="1"/>
          </p:nvPr>
        </p:nvSpPr>
        <p:spPr>
          <a:xfrm>
            <a:off x="4547711" y="1325737"/>
            <a:ext cx="4203553" cy="415499"/>
          </a:xfrm>
        </p:spPr>
        <p:txBody>
          <a:bodyPr/>
          <a:lstStyle>
            <a:lvl1pPr>
              <a:defRPr>
                <a:solidFill>
                  <a:schemeClr val="accent2"/>
                </a:solidFill>
                <a:latin typeface="+mj-lt"/>
              </a:defRPr>
            </a:lvl1pPr>
          </a:lstStyle>
          <a:p>
            <a:r>
              <a:rPr lang="en-US" dirty="0"/>
              <a:t>Thank you</a:t>
            </a:r>
          </a:p>
        </p:txBody>
      </p:sp>
      <p:sp>
        <p:nvSpPr>
          <p:cNvPr id="10" name="Text Placeholder 56"/>
          <p:cNvSpPr>
            <a:spLocks noGrp="1"/>
          </p:cNvSpPr>
          <p:nvPr>
            <p:ph type="body" sz="quarter" idx="19" hasCustomPrompt="1"/>
          </p:nvPr>
        </p:nvSpPr>
        <p:spPr>
          <a:xfrm>
            <a:off x="4547710" y="1914563"/>
            <a:ext cx="4158442" cy="266282"/>
          </a:xfrm>
        </p:spPr>
        <p:txBody>
          <a:bodyPr>
            <a:noAutofit/>
          </a:bodyPr>
          <a:lstStyle>
            <a:lvl1pPr marL="0" indent="0" algn="l">
              <a:buNone/>
              <a:defRPr kumimoji="0" lang="en-IN" sz="135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4547710" y="2653257"/>
            <a:ext cx="4158442" cy="236083"/>
          </a:xfrm>
        </p:spPr>
        <p:txBody>
          <a:bodyPr>
            <a:noAutofit/>
          </a:bodyPr>
          <a:lstStyle>
            <a:lvl1pPr algn="l">
              <a:buNone/>
              <a:defRPr kumimoji="0" lang="en-IN" sz="135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Email ID</a:t>
            </a:r>
            <a:endParaRPr lang="en-IN" dirty="0"/>
          </a:p>
        </p:txBody>
      </p:sp>
      <p:sp>
        <p:nvSpPr>
          <p:cNvPr id="8" name="Rectangle 7"/>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srgbClr val="FFFFFF"/>
              </a:solidFill>
            </a:endParaRPr>
          </a:p>
        </p:txBody>
      </p:sp>
      <p:pic>
        <p:nvPicPr>
          <p:cNvPr id="9" name="Picture 8" descr="WIPRO PPT Design.jpg"/>
          <p:cNvPicPr>
            <a:picLocks noChangeAspect="1"/>
          </p:cNvPicPr>
          <p:nvPr/>
        </p:nvPicPr>
        <p:blipFill>
          <a:blip r:embed="rId2"/>
          <a:stretch>
            <a:fillRect/>
          </a:stretch>
        </p:blipFill>
        <p:spPr>
          <a:xfrm>
            <a:off x="5121" y="3353280"/>
            <a:ext cx="9133758" cy="162829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2" y="1250096"/>
            <a:ext cx="1872342" cy="1560285"/>
          </a:xfrm>
          <a:prstGeom prst="rect">
            <a:avLst/>
          </a:prstGeom>
        </p:spPr>
      </p:pic>
      <p:sp>
        <p:nvSpPr>
          <p:cNvPr id="14" name="Text Placeholder 56"/>
          <p:cNvSpPr>
            <a:spLocks noGrp="1"/>
          </p:cNvSpPr>
          <p:nvPr>
            <p:ph type="body" sz="quarter" idx="21" hasCustomPrompt="1"/>
          </p:nvPr>
        </p:nvSpPr>
        <p:spPr>
          <a:xfrm>
            <a:off x="4547710" y="2275751"/>
            <a:ext cx="4158442" cy="266282"/>
          </a:xfrm>
        </p:spPr>
        <p:txBody>
          <a:bodyPr>
            <a:noAutofit/>
          </a:bodyPr>
          <a:lstStyle>
            <a:lvl1pPr marL="0" indent="0" algn="l">
              <a:buNone/>
              <a:defRPr kumimoji="0" lang="en-IN" sz="135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cxnSp>
        <p:nvCxnSpPr>
          <p:cNvPr id="15" name="Straight Connector 14"/>
          <p:cNvCxnSpPr/>
          <p:nvPr/>
        </p:nvCxnSpPr>
        <p:spPr>
          <a:xfrm rot="5400000">
            <a:off x="3276519" y="2055893"/>
            <a:ext cx="20655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7603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with customer logo">
    <p:bg>
      <p:bgPr>
        <a:solidFill>
          <a:schemeClr val="bg1"/>
        </a:solidFill>
        <a:effectLst/>
      </p:bgPr>
    </p:bg>
    <p:spTree>
      <p:nvGrpSpPr>
        <p:cNvPr id="1" name=""/>
        <p:cNvGrpSpPr/>
        <p:nvPr/>
      </p:nvGrpSpPr>
      <p:grpSpPr>
        <a:xfrm>
          <a:off x="0" y="0"/>
          <a:ext cx="0" cy="0"/>
          <a:chOff x="0" y="0"/>
          <a:chExt cx="0" cy="0"/>
        </a:xfrm>
      </p:grpSpPr>
      <p:sp>
        <p:nvSpPr>
          <p:cNvPr id="16" name="Picture Placeholder 9"/>
          <p:cNvSpPr>
            <a:spLocks noGrp="1"/>
          </p:cNvSpPr>
          <p:nvPr>
            <p:ph type="pic" sz="quarter" idx="10" hasCustomPrompt="1"/>
          </p:nvPr>
        </p:nvSpPr>
        <p:spPr>
          <a:xfrm>
            <a:off x="2612799" y="1478077"/>
            <a:ext cx="1447572" cy="1232466"/>
          </a:xfrm>
        </p:spPr>
        <p:txBody>
          <a:bodyPr>
            <a:noAutofit/>
          </a:bodyPr>
          <a:lstStyle>
            <a:lvl1pPr marL="0" indent="0" algn="ctr">
              <a:buNone/>
              <a:defRPr sz="825" baseline="0">
                <a:solidFill>
                  <a:schemeClr val="accent2"/>
                </a:solidFill>
                <a:latin typeface="+mj-lt"/>
              </a:defRPr>
            </a:lvl1pPr>
          </a:lstStyle>
          <a:p>
            <a:r>
              <a:rPr lang="en-US" dirty="0"/>
              <a:t>Click here to add Customer / Partner Logo</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3" y="1250096"/>
            <a:ext cx="1872341" cy="1560285"/>
          </a:xfrm>
          <a:prstGeom prst="rect">
            <a:avLst/>
          </a:prstGeom>
        </p:spPr>
      </p:pic>
      <p:sp>
        <p:nvSpPr>
          <p:cNvPr id="14" name="Rectangle 13"/>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srgbClr val="CBD42D">
                  <a:lumMod val="50000"/>
                </a:srgbClr>
              </a:solidFill>
            </a:endParaRPr>
          </a:p>
        </p:txBody>
      </p:sp>
      <p:pic>
        <p:nvPicPr>
          <p:cNvPr id="15" name="Picture 14" descr="WIPRO PPT Design.jpg"/>
          <p:cNvPicPr>
            <a:picLocks noChangeAspect="1"/>
          </p:cNvPicPr>
          <p:nvPr/>
        </p:nvPicPr>
        <p:blipFill>
          <a:blip r:embed="rId3"/>
          <a:stretch>
            <a:fillRect/>
          </a:stretch>
        </p:blipFill>
        <p:spPr>
          <a:xfrm>
            <a:off x="5121" y="3353280"/>
            <a:ext cx="9133758" cy="1628296"/>
          </a:xfrm>
          <a:prstGeom prst="rect">
            <a:avLst/>
          </a:prstGeom>
        </p:spPr>
      </p:pic>
      <p:sp>
        <p:nvSpPr>
          <p:cNvPr id="11" name="Text Placeholder 56"/>
          <p:cNvSpPr>
            <a:spLocks noGrp="1"/>
          </p:cNvSpPr>
          <p:nvPr>
            <p:ph type="body" sz="quarter" idx="20" hasCustomPrompt="1"/>
          </p:nvPr>
        </p:nvSpPr>
        <p:spPr>
          <a:xfrm>
            <a:off x="4559968" y="2367849"/>
            <a:ext cx="4158442" cy="290318"/>
          </a:xfrm>
        </p:spPr>
        <p:txBody>
          <a:bodyPr>
            <a:noAutofit/>
          </a:bodyPr>
          <a:lstStyle>
            <a:lvl1pPr marL="0" indent="0" algn="l">
              <a:buNone/>
              <a:defRPr kumimoji="0" lang="en-IN" sz="135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13" name="Title 1"/>
          <p:cNvSpPr>
            <a:spLocks noGrp="1"/>
          </p:cNvSpPr>
          <p:nvPr>
            <p:ph type="ctrTitle" hasCustomPrompt="1"/>
          </p:nvPr>
        </p:nvSpPr>
        <p:spPr>
          <a:xfrm>
            <a:off x="4559742" y="1110343"/>
            <a:ext cx="4142266" cy="1160371"/>
          </a:xfrm>
          <a:noFill/>
        </p:spPr>
        <p:txBody>
          <a:bodyPr wrap="square" rtlCol="0" anchor="ctr">
            <a:normAutofit/>
          </a:bodyPr>
          <a:lstStyle>
            <a:lvl1pPr marL="0" algn="l">
              <a:defRPr lang="en-US" sz="2550" dirty="0">
                <a:solidFill>
                  <a:schemeClr val="accent2"/>
                </a:solidFill>
                <a:latin typeface="+mj-lt"/>
                <a:ea typeface="+mn-ea"/>
                <a:cs typeface="Arial"/>
              </a:defRPr>
            </a:lvl1pPr>
          </a:lstStyle>
          <a:p>
            <a:pPr marL="0" lvl="0" algn="l"/>
            <a:r>
              <a:rPr lang="en-US" dirty="0"/>
              <a:t>Insert Title</a:t>
            </a:r>
            <a:br>
              <a:rPr lang="en-US" dirty="0"/>
            </a:br>
            <a:r>
              <a:rPr lang="en-US" dirty="0"/>
              <a:t>Here</a:t>
            </a:r>
          </a:p>
        </p:txBody>
      </p:sp>
      <p:sp>
        <p:nvSpPr>
          <p:cNvPr id="25" name="Text Placeholder 56"/>
          <p:cNvSpPr>
            <a:spLocks noGrp="1"/>
          </p:cNvSpPr>
          <p:nvPr>
            <p:ph type="body" sz="quarter" idx="21" hasCustomPrompt="1"/>
          </p:nvPr>
        </p:nvSpPr>
        <p:spPr>
          <a:xfrm>
            <a:off x="4572000" y="2731558"/>
            <a:ext cx="4158442" cy="307436"/>
          </a:xfrm>
        </p:spPr>
        <p:txBody>
          <a:bodyPr>
            <a:noAutofit/>
          </a:bodyPr>
          <a:lstStyle>
            <a:lvl1pPr marL="0" indent="0" algn="l">
              <a:buNone/>
              <a:defRPr kumimoji="0" lang="en-IN" sz="135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cxnSp>
        <p:nvCxnSpPr>
          <p:cNvPr id="17" name="Straight Connector 16"/>
          <p:cNvCxnSpPr/>
          <p:nvPr/>
        </p:nvCxnSpPr>
        <p:spPr>
          <a:xfrm rot="5400000">
            <a:off x="3276519" y="2055893"/>
            <a:ext cx="20655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39011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srgbClr val="FFFFFF"/>
              </a:solidFill>
            </a:endParaRPr>
          </a:p>
        </p:txBody>
      </p:sp>
      <p:pic>
        <p:nvPicPr>
          <p:cNvPr id="17" name="Picture 16" descr="WIPRO PPT Design.jpg"/>
          <p:cNvPicPr>
            <a:picLocks noChangeAspect="1"/>
          </p:cNvPicPr>
          <p:nvPr/>
        </p:nvPicPr>
        <p:blipFill>
          <a:blip r:embed="rId2"/>
          <a:stretch>
            <a:fillRect/>
          </a:stretch>
        </p:blipFill>
        <p:spPr>
          <a:xfrm>
            <a:off x="5121" y="3353280"/>
            <a:ext cx="9133758" cy="1628296"/>
          </a:xfrm>
          <a:prstGeom prst="rect">
            <a:avLst/>
          </a:prstGeom>
        </p:spPr>
      </p:pic>
      <p:sp>
        <p:nvSpPr>
          <p:cNvPr id="11" name="Text Placeholder 12"/>
          <p:cNvSpPr>
            <a:spLocks noGrp="1"/>
          </p:cNvSpPr>
          <p:nvPr>
            <p:ph type="body" sz="quarter" idx="11" hasCustomPrompt="1"/>
          </p:nvPr>
        </p:nvSpPr>
        <p:spPr>
          <a:xfrm>
            <a:off x="674914" y="2000761"/>
            <a:ext cx="7794172" cy="497681"/>
          </a:xfrm>
        </p:spPr>
        <p:txBody>
          <a:bodyPr>
            <a:normAutofit/>
          </a:bodyPr>
          <a:lstStyle>
            <a:lvl1pPr algn="ctr">
              <a:buNone/>
              <a:defRPr lang="en-US" sz="2550" b="1" kern="1200" baseline="0" dirty="0" smtClean="0">
                <a:solidFill>
                  <a:schemeClr val="accent2"/>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674914" y="2581174"/>
            <a:ext cx="7794172" cy="291887"/>
          </a:xfrm>
        </p:spPr>
        <p:txBody>
          <a:bodyPr>
            <a:normAutofit/>
          </a:bodyPr>
          <a:lstStyle>
            <a:lvl1pPr algn="ctr">
              <a:buNone/>
              <a:defRPr lang="en-US" sz="1350" b="0" kern="1200" dirty="0" smtClean="0">
                <a:solidFill>
                  <a:schemeClr val="accent2"/>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8012114" y="237106"/>
            <a:ext cx="903287" cy="636473"/>
          </a:xfrm>
        </p:spPr>
        <p:txBody>
          <a:bodyPr>
            <a:noAutofit/>
          </a:bodyPr>
          <a:lstStyle>
            <a:lvl1pPr marL="0" indent="0" algn="ctr">
              <a:buNone/>
              <a:defRPr sz="825" baseline="0">
                <a:latin typeface="+mj-lt"/>
              </a:defRPr>
            </a:lvl1pPr>
          </a:lstStyle>
          <a:p>
            <a:r>
              <a:rPr lang="en-US" dirty="0"/>
              <a:t>Click here to add Customer / Partner Logo</a:t>
            </a:r>
            <a:endParaRPr lang="en-IN"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417" y="137957"/>
            <a:ext cx="1014683" cy="845570"/>
          </a:xfrm>
          <a:prstGeom prst="rect">
            <a:avLst/>
          </a:prstGeom>
        </p:spPr>
      </p:pic>
    </p:spTree>
    <p:extLst>
      <p:ext uri="{BB962C8B-B14F-4D97-AF65-F5344CB8AC3E}">
        <p14:creationId xmlns:p14="http://schemas.microsoft.com/office/powerpoint/2010/main" val="35936167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ank you slide with customer logo">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0" hasCustomPrompt="1"/>
          </p:nvPr>
        </p:nvSpPr>
        <p:spPr>
          <a:xfrm>
            <a:off x="2612799" y="1478077"/>
            <a:ext cx="1447572" cy="1232466"/>
          </a:xfrm>
        </p:spPr>
        <p:txBody>
          <a:bodyPr>
            <a:noAutofit/>
          </a:bodyPr>
          <a:lstStyle>
            <a:lvl1pPr marL="0" indent="0" algn="ctr">
              <a:buNone/>
              <a:defRPr sz="825" baseline="0">
                <a:latin typeface="+mj-lt"/>
              </a:defRPr>
            </a:lvl1pPr>
          </a:lstStyle>
          <a:p>
            <a:r>
              <a:rPr lang="en-US" dirty="0"/>
              <a:t>Click here to add Customer / Partner Logo</a:t>
            </a:r>
            <a:endParaRPr lang="en-IN"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3" y="1250096"/>
            <a:ext cx="1872341" cy="1560285"/>
          </a:xfrm>
          <a:prstGeom prst="rect">
            <a:avLst/>
          </a:prstGeom>
        </p:spPr>
      </p:pic>
      <p:sp>
        <p:nvSpPr>
          <p:cNvPr id="16" name="Rectangle 15"/>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IN" sz="1350">
              <a:solidFill>
                <a:srgbClr val="FFFFFF"/>
              </a:solidFill>
            </a:endParaRPr>
          </a:p>
        </p:txBody>
      </p:sp>
      <p:pic>
        <p:nvPicPr>
          <p:cNvPr id="17" name="Picture 16" descr="WIPRO PPT Design.jpg"/>
          <p:cNvPicPr>
            <a:picLocks noChangeAspect="1"/>
          </p:cNvPicPr>
          <p:nvPr/>
        </p:nvPicPr>
        <p:blipFill>
          <a:blip r:embed="rId3"/>
          <a:stretch>
            <a:fillRect/>
          </a:stretch>
        </p:blipFill>
        <p:spPr>
          <a:xfrm>
            <a:off x="5121" y="3353280"/>
            <a:ext cx="9133758" cy="1628296"/>
          </a:xfrm>
          <a:prstGeom prst="rect">
            <a:avLst/>
          </a:prstGeom>
        </p:spPr>
      </p:pic>
      <p:sp>
        <p:nvSpPr>
          <p:cNvPr id="23" name="Text Placeholder 56"/>
          <p:cNvSpPr>
            <a:spLocks noGrp="1"/>
          </p:cNvSpPr>
          <p:nvPr>
            <p:ph type="body" sz="quarter" idx="20" hasCustomPrompt="1"/>
          </p:nvPr>
        </p:nvSpPr>
        <p:spPr>
          <a:xfrm>
            <a:off x="4700110" y="1941995"/>
            <a:ext cx="4158442" cy="279998"/>
          </a:xfrm>
        </p:spPr>
        <p:txBody>
          <a:bodyPr>
            <a:noAutofit/>
          </a:bodyPr>
          <a:lstStyle>
            <a:lvl1pPr marL="0" indent="0" algn="l">
              <a:buNone/>
              <a:defRPr kumimoji="0" lang="en-IN" sz="135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24" name="Text Placeholder 56"/>
          <p:cNvSpPr>
            <a:spLocks noGrp="1"/>
          </p:cNvSpPr>
          <p:nvPr>
            <p:ph type="body" sz="quarter" idx="21" hasCustomPrompt="1"/>
          </p:nvPr>
        </p:nvSpPr>
        <p:spPr>
          <a:xfrm>
            <a:off x="4700110" y="2639541"/>
            <a:ext cx="4158442" cy="236083"/>
          </a:xfrm>
        </p:spPr>
        <p:txBody>
          <a:bodyPr>
            <a:noAutofit/>
          </a:bodyPr>
          <a:lstStyle>
            <a:lvl1pPr algn="l">
              <a:buNone/>
              <a:defRPr kumimoji="0" lang="en-IN" sz="135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Email ID</a:t>
            </a:r>
            <a:endParaRPr lang="en-IN" dirty="0"/>
          </a:p>
        </p:txBody>
      </p:sp>
      <p:sp>
        <p:nvSpPr>
          <p:cNvPr id="10" name="Title 3"/>
          <p:cNvSpPr>
            <a:spLocks noGrp="1"/>
          </p:cNvSpPr>
          <p:nvPr>
            <p:ph type="ctrTitle" hasCustomPrompt="1"/>
          </p:nvPr>
        </p:nvSpPr>
        <p:spPr>
          <a:xfrm>
            <a:off x="4700111" y="1325737"/>
            <a:ext cx="4203553" cy="415499"/>
          </a:xfrm>
        </p:spPr>
        <p:txBody>
          <a:bodyPr/>
          <a:lstStyle>
            <a:lvl1pPr>
              <a:defRPr>
                <a:solidFill>
                  <a:schemeClr val="accent2"/>
                </a:solidFill>
                <a:latin typeface="+mj-lt"/>
              </a:defRPr>
            </a:lvl1pPr>
          </a:lstStyle>
          <a:p>
            <a:r>
              <a:rPr lang="en-US" dirty="0"/>
              <a:t>Thank you</a:t>
            </a:r>
          </a:p>
        </p:txBody>
      </p:sp>
      <p:cxnSp>
        <p:nvCxnSpPr>
          <p:cNvPr id="11" name="Straight Connector 10"/>
          <p:cNvCxnSpPr/>
          <p:nvPr/>
        </p:nvCxnSpPr>
        <p:spPr>
          <a:xfrm rot="5400000">
            <a:off x="3308857" y="2085745"/>
            <a:ext cx="20655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56"/>
          <p:cNvSpPr>
            <a:spLocks noGrp="1"/>
          </p:cNvSpPr>
          <p:nvPr>
            <p:ph type="body" sz="quarter" idx="22" hasCustomPrompt="1"/>
          </p:nvPr>
        </p:nvSpPr>
        <p:spPr>
          <a:xfrm>
            <a:off x="4706206" y="2289467"/>
            <a:ext cx="4158442" cy="279998"/>
          </a:xfrm>
        </p:spPr>
        <p:txBody>
          <a:bodyPr>
            <a:noAutofit/>
          </a:bodyPr>
          <a:lstStyle>
            <a:lvl1pPr marL="0" indent="0" algn="l">
              <a:buNone/>
              <a:defRPr kumimoji="0" lang="en-IN" sz="135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spTree>
    <p:extLst>
      <p:ext uri="{BB962C8B-B14F-4D97-AF65-F5344CB8AC3E}">
        <p14:creationId xmlns:p14="http://schemas.microsoft.com/office/powerpoint/2010/main" val="26225922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A595AC4-3C7C-42B9-A524-45DA6F757252}" type="datetimeFigureOut">
              <a:rPr lang="en-IN" smtClean="0"/>
              <a:t>11-12-2016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30F22D7-EC5B-4F7F-9271-D7740A4EC462}" type="slidenum">
              <a:rPr lang="en-IN" smtClean="0"/>
              <a:t>‹#›</a:t>
            </a:fld>
            <a:endParaRPr lang="en-IN"/>
          </a:p>
        </p:txBody>
      </p:sp>
    </p:spTree>
    <p:extLst>
      <p:ext uri="{BB962C8B-B14F-4D97-AF65-F5344CB8AC3E}">
        <p14:creationId xmlns:p14="http://schemas.microsoft.com/office/powerpoint/2010/main" val="1197783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Full image slide covering the full area">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
            <a:ext cx="9144000" cy="4913555"/>
          </a:xfrm>
        </p:spPr>
        <p:txBody>
          <a:bodyPr anchor="ctr">
            <a:normAutofit/>
          </a:bodyPr>
          <a:lstStyle>
            <a:lvl1pPr algn="ctr">
              <a:buNone/>
              <a:defRPr sz="4050" baseline="0">
                <a:solidFill>
                  <a:schemeClr val="accent2"/>
                </a:solidFill>
              </a:defRPr>
            </a:lvl1pPr>
          </a:lstStyle>
          <a:p>
            <a:r>
              <a:rPr lang="en-US" dirty="0"/>
              <a:t>Click Icon to Add Picture</a:t>
            </a:r>
            <a:endParaRPr lang="en-IN" dirty="0"/>
          </a:p>
        </p:txBody>
      </p:sp>
    </p:spTree>
    <p:extLst>
      <p:ext uri="{BB962C8B-B14F-4D97-AF65-F5344CB8AC3E}">
        <p14:creationId xmlns:p14="http://schemas.microsoft.com/office/powerpoint/2010/main" val="29179339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p:cNvSpPr>
            <a:spLocks noGrp="1"/>
          </p:cNvSpPr>
          <p:nvPr>
            <p:ph type="dt" sz="half" idx="10"/>
          </p:nvPr>
        </p:nvSpPr>
        <p:spPr/>
        <p:txBody>
          <a:bodyPr/>
          <a:lstStyle/>
          <a:p>
            <a:fld id="{FEBC7705-00C4-482F-AB9F-76B67A9CFF73}" type="datetimeFigureOut">
              <a:rPr lang="en-US" smtClean="0">
                <a:solidFill>
                  <a:prstClr val="black">
                    <a:tint val="75000"/>
                  </a:prstClr>
                </a:solidFill>
              </a:rPr>
              <a:pPr/>
              <a:t>12/11/2016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71B791B-321F-4548-8A1E-21BE92EC86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6211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BC7705-00C4-482F-AB9F-76B67A9CFF73}" type="datetimeFigureOut">
              <a:rPr lang="en-US" smtClean="0">
                <a:solidFill>
                  <a:prstClr val="black">
                    <a:tint val="75000"/>
                  </a:prstClr>
                </a:solidFill>
              </a:rPr>
              <a:pPr/>
              <a:t>12/11/2016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71B791B-321F-4548-8A1E-21BE92EC86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19834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623888" y="3442099"/>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BC7705-00C4-482F-AB9F-76B67A9CFF73}" type="datetimeFigureOut">
              <a:rPr lang="en-US" smtClean="0">
                <a:solidFill>
                  <a:prstClr val="black">
                    <a:tint val="75000"/>
                  </a:prstClr>
                </a:solidFill>
              </a:rPr>
              <a:pPr/>
              <a:t>12/11/2016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71B791B-321F-4548-8A1E-21BE92EC86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6022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EBC7705-00C4-482F-AB9F-76B67A9CFF73}" type="datetimeFigureOut">
              <a:rPr lang="en-US" smtClean="0">
                <a:solidFill>
                  <a:prstClr val="black">
                    <a:tint val="75000"/>
                  </a:prstClr>
                </a:solidFill>
              </a:rPr>
              <a:pPr/>
              <a:t>12/11/2016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71B791B-321F-4548-8A1E-21BE92EC86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10392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BC7705-00C4-482F-AB9F-76B67A9CFF73}" type="datetimeFigureOut">
              <a:rPr lang="en-US" smtClean="0">
                <a:solidFill>
                  <a:prstClr val="black">
                    <a:tint val="75000"/>
                  </a:prstClr>
                </a:solidFill>
              </a:rPr>
              <a:pPr/>
              <a:t>12/11/2016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71B791B-321F-4548-8A1E-21BE92EC86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96206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BC7705-00C4-482F-AB9F-76B67A9CFF73}" type="datetimeFigureOut">
              <a:rPr lang="en-US" smtClean="0">
                <a:solidFill>
                  <a:prstClr val="black">
                    <a:tint val="75000"/>
                  </a:prstClr>
                </a:solidFill>
              </a:rPr>
              <a:pPr/>
              <a:t>12/11/2016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71B791B-321F-4548-8A1E-21BE92EC86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96266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BC7705-00C4-482F-AB9F-76B67A9CFF73}" type="datetimeFigureOut">
              <a:rPr lang="en-US" smtClean="0">
                <a:solidFill>
                  <a:prstClr val="black">
                    <a:tint val="75000"/>
                  </a:prstClr>
                </a:solidFill>
              </a:rPr>
              <a:pPr/>
              <a:t>12/11/2016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1B791B-321F-4548-8A1E-21BE92EC86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01255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3887391" y="740570"/>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FEBC7705-00C4-482F-AB9F-76B67A9CFF73}" type="datetimeFigureOut">
              <a:rPr lang="en-US" smtClean="0">
                <a:solidFill>
                  <a:prstClr val="black">
                    <a:tint val="75000"/>
                  </a:prstClr>
                </a:solidFill>
              </a:rPr>
              <a:pPr/>
              <a:t>12/11/2016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71B791B-321F-4548-8A1E-21BE92EC86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54043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3887391" y="740570"/>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FEBC7705-00C4-482F-AB9F-76B67A9CFF73}" type="datetimeFigureOut">
              <a:rPr lang="en-US" smtClean="0">
                <a:solidFill>
                  <a:prstClr val="black">
                    <a:tint val="75000"/>
                  </a:prstClr>
                </a:solidFill>
              </a:rPr>
              <a:pPr/>
              <a:t>12/11/2016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71B791B-321F-4548-8A1E-21BE92EC86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3919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BC7705-00C4-482F-AB9F-76B67A9CFF73}" type="datetimeFigureOut">
              <a:rPr lang="en-US" smtClean="0">
                <a:solidFill>
                  <a:prstClr val="black">
                    <a:tint val="75000"/>
                  </a:prstClr>
                </a:solidFill>
              </a:rPr>
              <a:pPr/>
              <a:t>12/11/2016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71B791B-321F-4548-8A1E-21BE92EC86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8709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05383"/>
            <a:ext cx="8229600" cy="411480"/>
          </a:xfrm>
        </p:spPr>
        <p:txBody>
          <a:bodyPr>
            <a:noAutofit/>
          </a:bodyPr>
          <a:lstStyle>
            <a:lvl1pPr>
              <a:defRPr sz="3000">
                <a:solidFill>
                  <a:schemeClr val="accent2"/>
                </a:solidFill>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906236"/>
            <a:ext cx="4343400" cy="3771900"/>
          </a:xfrm>
        </p:spPr>
        <p:txBody>
          <a:bodyPr/>
          <a:lstStyle>
            <a:lvl1pPr>
              <a:buNone/>
              <a:defRPr>
                <a:solidFill>
                  <a:schemeClr val="accent2"/>
                </a:solidFill>
              </a:defRPr>
            </a:lvl1pPr>
          </a:lstStyle>
          <a:p>
            <a:r>
              <a:rPr lang="en-US"/>
              <a:t>Click icon to add picture</a:t>
            </a:r>
            <a:endParaRPr lang="en-IN" dirty="0"/>
          </a:p>
        </p:txBody>
      </p:sp>
      <p:sp>
        <p:nvSpPr>
          <p:cNvPr id="7" name="Text Placeholder 6"/>
          <p:cNvSpPr>
            <a:spLocks noGrp="1"/>
          </p:cNvSpPr>
          <p:nvPr>
            <p:ph type="body" sz="quarter" idx="11" hasCustomPrompt="1"/>
          </p:nvPr>
        </p:nvSpPr>
        <p:spPr>
          <a:xfrm>
            <a:off x="5248740" y="1653268"/>
            <a:ext cx="3429000" cy="2297430"/>
          </a:xfrm>
        </p:spPr>
        <p:txBody>
          <a:bodyPr/>
          <a:lstStyle>
            <a:lvl1pPr marL="0" indent="0">
              <a:spcBef>
                <a:spcPts val="900"/>
              </a:spcBef>
              <a:buNone/>
              <a:defRPr sz="1500" baseline="0"/>
            </a:lvl1pPr>
          </a:lstStyle>
          <a:p>
            <a:pPr lvl="0"/>
            <a:r>
              <a:rPr lang="en-US" dirty="0"/>
              <a:t>This vertical image should be aligned left and centered vertically on the slide. Paragraph text should be centered vertically to the image. Insert text here. Keep text as minimal as possible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BC7705-00C4-482F-AB9F-76B67A9CFF73}" type="datetimeFigureOut">
              <a:rPr lang="en-US" smtClean="0">
                <a:solidFill>
                  <a:prstClr val="black">
                    <a:tint val="75000"/>
                  </a:prstClr>
                </a:solidFill>
              </a:rPr>
              <a:pPr/>
              <a:t>12/11/2016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71B791B-321F-4548-8A1E-21BE92EC86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1660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theme" Target="../theme/theme3.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1866"/>
            <a:ext cx="8229600" cy="41148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457200" y="858723"/>
            <a:ext cx="8229600" cy="3874770"/>
          </a:xfrm>
          <a:prstGeom prst="rect">
            <a:avLst/>
          </a:prstGeom>
        </p:spPr>
        <p:txBody>
          <a:bodyPr lIns="45720" tIns="45720" rIns="45720" bIns="4572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txBox="1">
            <a:spLocks/>
          </p:cNvSpPr>
          <p:nvPr/>
        </p:nvSpPr>
        <p:spPr>
          <a:xfrm>
            <a:off x="2926080" y="5004909"/>
            <a:ext cx="3291840" cy="111723"/>
          </a:xfrm>
          <a:prstGeom prst="rect">
            <a:avLst/>
          </a:prstGeom>
          <a:noFill/>
        </p:spPr>
        <p:txBody>
          <a:bodyPr vert="horz" lIns="68580" tIns="34290" rIns="68580" bIns="3429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dirty="0">
                <a:solidFill>
                  <a:schemeClr val="accent2"/>
                </a:solidFill>
              </a:rPr>
              <a:t>© 2016</a:t>
            </a:r>
            <a:r>
              <a:rPr lang="en-US" sz="600" b="0" u="none" baseline="0" dirty="0">
                <a:solidFill>
                  <a:schemeClr val="accent2"/>
                </a:solidFill>
              </a:rPr>
              <a:t> </a:t>
            </a:r>
            <a:r>
              <a:rPr lang="en-US" sz="600" b="0" u="none" dirty="0">
                <a:solidFill>
                  <a:schemeClr val="accent2"/>
                </a:solidFill>
              </a:rPr>
              <a:t> WIPRO LTD  |  WWW.WIPRO.COM  |  </a:t>
            </a:r>
            <a:r>
              <a:rPr lang="en-US" sz="600" b="0" i="0" u="none" kern="1200" dirty="0">
                <a:solidFill>
                  <a:schemeClr val="accent2"/>
                </a:solidFill>
                <a:effectLst/>
                <a:latin typeface="Arial" pitchFamily="34" charset="0"/>
                <a:ea typeface="+mn-ea"/>
                <a:cs typeface="Arial" pitchFamily="34" charset="0"/>
              </a:rPr>
              <a:t>CONFIDENTIAL</a:t>
            </a:r>
            <a:endParaRPr lang="en-US" sz="600" b="0" u="none" dirty="0">
              <a:solidFill>
                <a:schemeClr val="accent2"/>
              </a:solidFill>
            </a:endParaRPr>
          </a:p>
        </p:txBody>
      </p:sp>
      <p:sp>
        <p:nvSpPr>
          <p:cNvPr id="6" name="Footer Placeholder 4"/>
          <p:cNvSpPr txBox="1">
            <a:spLocks/>
          </p:cNvSpPr>
          <p:nvPr/>
        </p:nvSpPr>
        <p:spPr>
          <a:xfrm>
            <a:off x="10884" y="4985517"/>
            <a:ext cx="360000" cy="111723"/>
          </a:xfrm>
          <a:prstGeom prst="rect">
            <a:avLst/>
          </a:prstGeom>
          <a:noFill/>
        </p:spPr>
        <p:txBody>
          <a:bodyPr vert="horz" lIns="68580" tIns="34290" rIns="68580" bIns="3429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750" smtClean="0">
                <a:solidFill>
                  <a:schemeClr val="accent2"/>
                </a:solidFill>
              </a:rPr>
              <a:pPr algn="l"/>
              <a:t>‹#›</a:t>
            </a:fld>
            <a:endParaRPr lang="en-US" sz="750" dirty="0">
              <a:solidFill>
                <a:schemeClr val="accent2"/>
              </a:solidFill>
            </a:endParaRPr>
          </a:p>
        </p:txBody>
      </p:sp>
      <p:grpSp>
        <p:nvGrpSpPr>
          <p:cNvPr id="63" name="Group 62"/>
          <p:cNvGrpSpPr/>
          <p:nvPr/>
        </p:nvGrpSpPr>
        <p:grpSpPr>
          <a:xfrm>
            <a:off x="2" y="570310"/>
            <a:ext cx="9145588" cy="18900"/>
            <a:chOff x="0" y="3408363"/>
            <a:chExt cx="9145588" cy="41275"/>
          </a:xfrm>
        </p:grpSpPr>
        <p:sp>
          <p:nvSpPr>
            <p:cNvPr id="64" name="AutoShape 3"/>
            <p:cNvSpPr>
              <a:spLocks noChangeAspect="1" noChangeArrowheads="1" noTextEdit="1"/>
            </p:cNvSpPr>
            <p:nvPr/>
          </p:nvSpPr>
          <p:spPr bwMode="auto">
            <a:xfrm>
              <a:off x="0" y="3408363"/>
              <a:ext cx="9144000" cy="41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65" name="Rectangle 5"/>
            <p:cNvSpPr>
              <a:spLocks noChangeArrowheads="1"/>
            </p:cNvSpPr>
            <p:nvPr/>
          </p:nvSpPr>
          <p:spPr bwMode="auto">
            <a:xfrm>
              <a:off x="0" y="3408363"/>
              <a:ext cx="182563"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66" name="Rectangle 6"/>
            <p:cNvSpPr>
              <a:spLocks noChangeArrowheads="1"/>
            </p:cNvSpPr>
            <p:nvPr/>
          </p:nvSpPr>
          <p:spPr bwMode="auto">
            <a:xfrm>
              <a:off x="0" y="3408363"/>
              <a:ext cx="365125"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67" name="Rectangle 7"/>
            <p:cNvSpPr>
              <a:spLocks noChangeArrowheads="1"/>
            </p:cNvSpPr>
            <p:nvPr/>
          </p:nvSpPr>
          <p:spPr bwMode="auto">
            <a:xfrm>
              <a:off x="182563" y="3408363"/>
              <a:ext cx="366713" cy="41275"/>
            </a:xfrm>
            <a:prstGeom prst="rect">
              <a:avLst/>
            </a:prstGeom>
            <a:solidFill>
              <a:srgbClr val="E42C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68" name="Rectangle 8"/>
            <p:cNvSpPr>
              <a:spLocks noChangeArrowheads="1"/>
            </p:cNvSpPr>
            <p:nvPr/>
          </p:nvSpPr>
          <p:spPr bwMode="auto">
            <a:xfrm>
              <a:off x="365125" y="3408363"/>
              <a:ext cx="366713" cy="41275"/>
            </a:xfrm>
            <a:prstGeom prst="rect">
              <a:avLst/>
            </a:prstGeom>
            <a:solidFill>
              <a:srgbClr val="E53A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69" name="Rectangle 9"/>
            <p:cNvSpPr>
              <a:spLocks noChangeArrowheads="1"/>
            </p:cNvSpPr>
            <p:nvPr/>
          </p:nvSpPr>
          <p:spPr bwMode="auto">
            <a:xfrm>
              <a:off x="549275" y="3408363"/>
              <a:ext cx="365125" cy="41275"/>
            </a:xfrm>
            <a:prstGeom prst="rect">
              <a:avLst/>
            </a:prstGeom>
            <a:solidFill>
              <a:srgbClr val="E7462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70" name="Rectangle 10"/>
            <p:cNvSpPr>
              <a:spLocks noChangeArrowheads="1"/>
            </p:cNvSpPr>
            <p:nvPr/>
          </p:nvSpPr>
          <p:spPr bwMode="auto">
            <a:xfrm>
              <a:off x="731838" y="3408363"/>
              <a:ext cx="365125" cy="41275"/>
            </a:xfrm>
            <a:prstGeom prst="rect">
              <a:avLst/>
            </a:prstGeom>
            <a:solidFill>
              <a:srgbClr val="E851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71" name="Rectangle 11"/>
            <p:cNvSpPr>
              <a:spLocks noChangeArrowheads="1"/>
            </p:cNvSpPr>
            <p:nvPr/>
          </p:nvSpPr>
          <p:spPr bwMode="auto">
            <a:xfrm>
              <a:off x="914400" y="3408363"/>
              <a:ext cx="365125" cy="41275"/>
            </a:xfrm>
            <a:prstGeom prst="rect">
              <a:avLst/>
            </a:prstGeom>
            <a:solidFill>
              <a:srgbClr val="EA5D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72" name="Rectangle 12"/>
            <p:cNvSpPr>
              <a:spLocks noChangeArrowheads="1"/>
            </p:cNvSpPr>
            <p:nvPr/>
          </p:nvSpPr>
          <p:spPr bwMode="auto">
            <a:xfrm>
              <a:off x="1096963" y="3408363"/>
              <a:ext cx="366713" cy="41275"/>
            </a:xfrm>
            <a:prstGeom prst="rect">
              <a:avLst/>
            </a:prstGeom>
            <a:solidFill>
              <a:srgbClr val="EC691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73" name="Rectangle 13"/>
            <p:cNvSpPr>
              <a:spLocks noChangeArrowheads="1"/>
            </p:cNvSpPr>
            <p:nvPr/>
          </p:nvSpPr>
          <p:spPr bwMode="auto">
            <a:xfrm>
              <a:off x="1279525" y="3408363"/>
              <a:ext cx="366713" cy="41275"/>
            </a:xfrm>
            <a:prstGeom prst="rect">
              <a:avLst/>
            </a:prstGeom>
            <a:solidFill>
              <a:srgbClr val="EE741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74" name="Rectangle 14"/>
            <p:cNvSpPr>
              <a:spLocks noChangeArrowheads="1"/>
            </p:cNvSpPr>
            <p:nvPr/>
          </p:nvSpPr>
          <p:spPr bwMode="auto">
            <a:xfrm>
              <a:off x="1463675" y="3408363"/>
              <a:ext cx="365125" cy="41275"/>
            </a:xfrm>
            <a:prstGeom prst="rect">
              <a:avLst/>
            </a:prstGeom>
            <a:solidFill>
              <a:srgbClr val="EF7E1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75" name="Rectangle 15"/>
            <p:cNvSpPr>
              <a:spLocks noChangeArrowheads="1"/>
            </p:cNvSpPr>
            <p:nvPr/>
          </p:nvSpPr>
          <p:spPr bwMode="auto">
            <a:xfrm>
              <a:off x="1646238" y="3408363"/>
              <a:ext cx="365125" cy="41275"/>
            </a:xfrm>
            <a:prstGeom prst="rect">
              <a:avLst/>
            </a:prstGeom>
            <a:solidFill>
              <a:srgbClr val="F188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76" name="Rectangle 16"/>
            <p:cNvSpPr>
              <a:spLocks noChangeArrowheads="1"/>
            </p:cNvSpPr>
            <p:nvPr/>
          </p:nvSpPr>
          <p:spPr bwMode="auto">
            <a:xfrm>
              <a:off x="1828800" y="3408363"/>
              <a:ext cx="365125" cy="41275"/>
            </a:xfrm>
            <a:prstGeom prst="rect">
              <a:avLst/>
            </a:prstGeom>
            <a:solidFill>
              <a:srgbClr val="F3931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77" name="Rectangle 17"/>
            <p:cNvSpPr>
              <a:spLocks noChangeArrowheads="1"/>
            </p:cNvSpPr>
            <p:nvPr/>
          </p:nvSpPr>
          <p:spPr bwMode="auto">
            <a:xfrm>
              <a:off x="2011363" y="3408363"/>
              <a:ext cx="366713" cy="41275"/>
            </a:xfrm>
            <a:prstGeom prst="rect">
              <a:avLst/>
            </a:prstGeom>
            <a:solidFill>
              <a:srgbClr val="F49C0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78" name="Rectangle 18"/>
            <p:cNvSpPr>
              <a:spLocks noChangeArrowheads="1"/>
            </p:cNvSpPr>
            <p:nvPr/>
          </p:nvSpPr>
          <p:spPr bwMode="auto">
            <a:xfrm>
              <a:off x="2193925" y="3408363"/>
              <a:ext cx="366713" cy="41275"/>
            </a:xfrm>
            <a:prstGeom prst="rect">
              <a:avLst/>
            </a:prstGeom>
            <a:solidFill>
              <a:srgbClr val="F6A60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79" name="Rectangle 19"/>
            <p:cNvSpPr>
              <a:spLocks noChangeArrowheads="1"/>
            </p:cNvSpPr>
            <p:nvPr/>
          </p:nvSpPr>
          <p:spPr bwMode="auto">
            <a:xfrm>
              <a:off x="2378075" y="3408363"/>
              <a:ext cx="365125" cy="41275"/>
            </a:xfrm>
            <a:prstGeom prst="rect">
              <a:avLst/>
            </a:prstGeom>
            <a:solidFill>
              <a:srgbClr val="F8B0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80" name="Rectangle 20"/>
            <p:cNvSpPr>
              <a:spLocks noChangeArrowheads="1"/>
            </p:cNvSpPr>
            <p:nvPr/>
          </p:nvSpPr>
          <p:spPr bwMode="auto">
            <a:xfrm>
              <a:off x="2560638" y="3408363"/>
              <a:ext cx="365125" cy="41275"/>
            </a:xfrm>
            <a:prstGeom prst="rect">
              <a:avLst/>
            </a:prstGeom>
            <a:solidFill>
              <a:srgbClr val="FBB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81" name="Rectangle 21"/>
            <p:cNvSpPr>
              <a:spLocks noChangeArrowheads="1"/>
            </p:cNvSpPr>
            <p:nvPr/>
          </p:nvSpPr>
          <p:spPr bwMode="auto">
            <a:xfrm>
              <a:off x="2743200" y="3408363"/>
              <a:ext cx="365125" cy="41275"/>
            </a:xfrm>
            <a:prstGeom prst="rect">
              <a:avLst/>
            </a:prstGeom>
            <a:solidFill>
              <a:srgbClr val="FBB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82" name="Rectangle 22"/>
            <p:cNvSpPr>
              <a:spLocks noChangeArrowheads="1"/>
            </p:cNvSpPr>
            <p:nvPr/>
          </p:nvSpPr>
          <p:spPr bwMode="auto">
            <a:xfrm>
              <a:off x="2925763" y="3408363"/>
              <a:ext cx="366713" cy="41275"/>
            </a:xfrm>
            <a:prstGeom prst="rect">
              <a:avLst/>
            </a:prstGeom>
            <a:solidFill>
              <a:srgbClr val="FBBD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83" name="Rectangle 23"/>
            <p:cNvSpPr>
              <a:spLocks noChangeArrowheads="1"/>
            </p:cNvSpPr>
            <p:nvPr/>
          </p:nvSpPr>
          <p:spPr bwMode="auto">
            <a:xfrm>
              <a:off x="3108325" y="3408363"/>
              <a:ext cx="366713" cy="41275"/>
            </a:xfrm>
            <a:prstGeom prst="rect">
              <a:avLst/>
            </a:prstGeom>
            <a:solidFill>
              <a:srgbClr val="FCB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84" name="Rectangle 24"/>
            <p:cNvSpPr>
              <a:spLocks noChangeArrowheads="1"/>
            </p:cNvSpPr>
            <p:nvPr/>
          </p:nvSpPr>
          <p:spPr bwMode="auto">
            <a:xfrm>
              <a:off x="3292475" y="3408363"/>
              <a:ext cx="365125" cy="41275"/>
            </a:xfrm>
            <a:prstGeom prst="rect">
              <a:avLst/>
            </a:prstGeom>
            <a:solidFill>
              <a:srgbClr val="FCC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85" name="Rectangle 25"/>
            <p:cNvSpPr>
              <a:spLocks noChangeArrowheads="1"/>
            </p:cNvSpPr>
            <p:nvPr/>
          </p:nvSpPr>
          <p:spPr bwMode="auto">
            <a:xfrm>
              <a:off x="3475038" y="3408363"/>
              <a:ext cx="365125" cy="41275"/>
            </a:xfrm>
            <a:prstGeom prst="rect">
              <a:avLst/>
            </a:prstGeom>
            <a:solidFill>
              <a:srgbClr val="FCC2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86" name="Rectangle 26"/>
            <p:cNvSpPr>
              <a:spLocks noChangeArrowheads="1"/>
            </p:cNvSpPr>
            <p:nvPr/>
          </p:nvSpPr>
          <p:spPr bwMode="auto">
            <a:xfrm>
              <a:off x="3657600" y="3408363"/>
              <a:ext cx="365125" cy="41275"/>
            </a:xfrm>
            <a:prstGeom prst="rect">
              <a:avLst/>
            </a:prstGeom>
            <a:solidFill>
              <a:srgbClr val="FDC4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87" name="Rectangle 27"/>
            <p:cNvSpPr>
              <a:spLocks noChangeArrowheads="1"/>
            </p:cNvSpPr>
            <p:nvPr/>
          </p:nvSpPr>
          <p:spPr bwMode="auto">
            <a:xfrm>
              <a:off x="3840163" y="3408363"/>
              <a:ext cx="366713" cy="41275"/>
            </a:xfrm>
            <a:prstGeom prst="rect">
              <a:avLst/>
            </a:prstGeom>
            <a:solidFill>
              <a:srgbClr val="FDC6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88" name="Rectangle 28"/>
            <p:cNvSpPr>
              <a:spLocks noChangeArrowheads="1"/>
            </p:cNvSpPr>
            <p:nvPr/>
          </p:nvSpPr>
          <p:spPr bwMode="auto">
            <a:xfrm>
              <a:off x="4022725" y="3408363"/>
              <a:ext cx="366713" cy="41275"/>
            </a:xfrm>
            <a:prstGeom prst="rect">
              <a:avLst/>
            </a:prstGeom>
            <a:solidFill>
              <a:srgbClr val="FDC7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89" name="Rectangle 29"/>
            <p:cNvSpPr>
              <a:spLocks noChangeArrowheads="1"/>
            </p:cNvSpPr>
            <p:nvPr/>
          </p:nvSpPr>
          <p:spPr bwMode="auto">
            <a:xfrm>
              <a:off x="4206875" y="3408363"/>
              <a:ext cx="365125" cy="41275"/>
            </a:xfrm>
            <a:prstGeom prst="rect">
              <a:avLst/>
            </a:prstGeom>
            <a:solidFill>
              <a:srgbClr val="FEC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90" name="Rectangle 30"/>
            <p:cNvSpPr>
              <a:spLocks noChangeArrowheads="1"/>
            </p:cNvSpPr>
            <p:nvPr/>
          </p:nvSpPr>
          <p:spPr bwMode="auto">
            <a:xfrm>
              <a:off x="4389438" y="3408363"/>
              <a:ext cx="365125" cy="41275"/>
            </a:xfrm>
            <a:prstGeom prst="rect">
              <a:avLst/>
            </a:prstGeom>
            <a:solidFill>
              <a:srgbClr val="FE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91" name="Rectangle 31"/>
            <p:cNvSpPr>
              <a:spLocks noChangeArrowheads="1"/>
            </p:cNvSpPr>
            <p:nvPr/>
          </p:nvSpPr>
          <p:spPr bwMode="auto">
            <a:xfrm>
              <a:off x="4572000" y="3408363"/>
              <a:ext cx="365125" cy="41275"/>
            </a:xfrm>
            <a:prstGeom prst="rect">
              <a:avLst/>
            </a:prstGeom>
            <a:solidFill>
              <a:srgbClr val="FB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92" name="Rectangle 32"/>
            <p:cNvSpPr>
              <a:spLocks noChangeArrowheads="1"/>
            </p:cNvSpPr>
            <p:nvPr/>
          </p:nvSpPr>
          <p:spPr bwMode="auto">
            <a:xfrm>
              <a:off x="4754563" y="3408363"/>
              <a:ext cx="366713" cy="41275"/>
            </a:xfrm>
            <a:prstGeom prst="rect">
              <a:avLst/>
            </a:prstGeom>
            <a:solidFill>
              <a:srgbClr val="F3C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93" name="Rectangle 33"/>
            <p:cNvSpPr>
              <a:spLocks noChangeArrowheads="1"/>
            </p:cNvSpPr>
            <p:nvPr/>
          </p:nvSpPr>
          <p:spPr bwMode="auto">
            <a:xfrm>
              <a:off x="4937125" y="3408363"/>
              <a:ext cx="366713" cy="41275"/>
            </a:xfrm>
            <a:prstGeom prst="rect">
              <a:avLst/>
            </a:prstGeom>
            <a:solidFill>
              <a:srgbClr val="ECC8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94" name="Rectangle 34"/>
            <p:cNvSpPr>
              <a:spLocks noChangeArrowheads="1"/>
            </p:cNvSpPr>
            <p:nvPr/>
          </p:nvSpPr>
          <p:spPr bwMode="auto">
            <a:xfrm>
              <a:off x="5121275" y="3408363"/>
              <a:ext cx="365125" cy="41275"/>
            </a:xfrm>
            <a:prstGeom prst="rect">
              <a:avLst/>
            </a:prstGeom>
            <a:solidFill>
              <a:srgbClr val="E4C6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95" name="Rectangle 35"/>
            <p:cNvSpPr>
              <a:spLocks noChangeArrowheads="1"/>
            </p:cNvSpPr>
            <p:nvPr/>
          </p:nvSpPr>
          <p:spPr bwMode="auto">
            <a:xfrm>
              <a:off x="5303838" y="3408363"/>
              <a:ext cx="365125" cy="41275"/>
            </a:xfrm>
            <a:prstGeom prst="rect">
              <a:avLst/>
            </a:prstGeom>
            <a:solidFill>
              <a:srgbClr val="DCC50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96" name="Rectangle 36"/>
            <p:cNvSpPr>
              <a:spLocks noChangeArrowheads="1"/>
            </p:cNvSpPr>
            <p:nvPr/>
          </p:nvSpPr>
          <p:spPr bwMode="auto">
            <a:xfrm>
              <a:off x="5486400" y="3408363"/>
              <a:ext cx="365125" cy="41275"/>
            </a:xfrm>
            <a:prstGeom prst="rect">
              <a:avLst/>
            </a:prstGeom>
            <a:solidFill>
              <a:srgbClr val="D5C30E"/>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97" name="Rectangle 37"/>
            <p:cNvSpPr>
              <a:spLocks noChangeArrowheads="1"/>
            </p:cNvSpPr>
            <p:nvPr/>
          </p:nvSpPr>
          <p:spPr bwMode="auto">
            <a:xfrm>
              <a:off x="5668963" y="3408363"/>
              <a:ext cx="366713" cy="41275"/>
            </a:xfrm>
            <a:prstGeom prst="rect">
              <a:avLst/>
            </a:prstGeom>
            <a:solidFill>
              <a:srgbClr val="CCC1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98" name="Rectangle 38"/>
            <p:cNvSpPr>
              <a:spLocks noChangeArrowheads="1"/>
            </p:cNvSpPr>
            <p:nvPr/>
          </p:nvSpPr>
          <p:spPr bwMode="auto">
            <a:xfrm>
              <a:off x="5851525" y="3408363"/>
              <a:ext cx="366713" cy="41275"/>
            </a:xfrm>
            <a:prstGeom prst="rect">
              <a:avLst/>
            </a:prstGeom>
            <a:solidFill>
              <a:srgbClr val="B8BC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99" name="Rectangle 39"/>
            <p:cNvSpPr>
              <a:spLocks noChangeArrowheads="1"/>
            </p:cNvSpPr>
            <p:nvPr/>
          </p:nvSpPr>
          <p:spPr bwMode="auto">
            <a:xfrm>
              <a:off x="6035675" y="3408363"/>
              <a:ext cx="365125" cy="41275"/>
            </a:xfrm>
            <a:prstGeom prst="rect">
              <a:avLst/>
            </a:prstGeom>
            <a:solidFill>
              <a:srgbClr val="A3B82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00" name="Rectangle 40"/>
            <p:cNvSpPr>
              <a:spLocks noChangeArrowheads="1"/>
            </p:cNvSpPr>
            <p:nvPr/>
          </p:nvSpPr>
          <p:spPr bwMode="auto">
            <a:xfrm>
              <a:off x="6218238" y="3408363"/>
              <a:ext cx="365125" cy="41275"/>
            </a:xfrm>
            <a:prstGeom prst="rect">
              <a:avLst/>
            </a:prstGeom>
            <a:solidFill>
              <a:srgbClr val="8CB23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01" name="Rectangle 41"/>
            <p:cNvSpPr>
              <a:spLocks noChangeArrowheads="1"/>
            </p:cNvSpPr>
            <p:nvPr/>
          </p:nvSpPr>
          <p:spPr bwMode="auto">
            <a:xfrm>
              <a:off x="6400800" y="3408363"/>
              <a:ext cx="365125" cy="41275"/>
            </a:xfrm>
            <a:prstGeom prst="rect">
              <a:avLst/>
            </a:prstGeom>
            <a:solidFill>
              <a:srgbClr val="71AD3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02" name="Rectangle 42"/>
            <p:cNvSpPr>
              <a:spLocks noChangeArrowheads="1"/>
            </p:cNvSpPr>
            <p:nvPr/>
          </p:nvSpPr>
          <p:spPr bwMode="auto">
            <a:xfrm>
              <a:off x="6583363" y="3408363"/>
              <a:ext cx="366713" cy="41275"/>
            </a:xfrm>
            <a:prstGeom prst="rect">
              <a:avLst/>
            </a:prstGeom>
            <a:solidFill>
              <a:srgbClr val="51A73B"/>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03" name="Rectangle 43"/>
            <p:cNvSpPr>
              <a:spLocks noChangeArrowheads="1"/>
            </p:cNvSpPr>
            <p:nvPr/>
          </p:nvSpPr>
          <p:spPr bwMode="auto">
            <a:xfrm>
              <a:off x="6765925" y="3408363"/>
              <a:ext cx="366713" cy="41275"/>
            </a:xfrm>
            <a:prstGeom prst="rect">
              <a:avLst/>
            </a:prstGeom>
            <a:solidFill>
              <a:srgbClr val="1DA24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04" name="Rectangle 44"/>
            <p:cNvSpPr>
              <a:spLocks noChangeArrowheads="1"/>
            </p:cNvSpPr>
            <p:nvPr/>
          </p:nvSpPr>
          <p:spPr bwMode="auto">
            <a:xfrm>
              <a:off x="6950075" y="3408363"/>
              <a:ext cx="365125" cy="41275"/>
            </a:xfrm>
            <a:prstGeom prst="rect">
              <a:avLst/>
            </a:prstGeom>
            <a:solidFill>
              <a:srgbClr val="009D4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05" name="Rectangle 45"/>
            <p:cNvSpPr>
              <a:spLocks noChangeArrowheads="1"/>
            </p:cNvSpPr>
            <p:nvPr/>
          </p:nvSpPr>
          <p:spPr bwMode="auto">
            <a:xfrm>
              <a:off x="7132638" y="3408363"/>
              <a:ext cx="365125" cy="41275"/>
            </a:xfrm>
            <a:prstGeom prst="rect">
              <a:avLst/>
            </a:prstGeom>
            <a:solidFill>
              <a:srgbClr val="00984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06" name="Rectangle 46"/>
            <p:cNvSpPr>
              <a:spLocks noChangeArrowheads="1"/>
            </p:cNvSpPr>
            <p:nvPr/>
          </p:nvSpPr>
          <p:spPr bwMode="auto">
            <a:xfrm>
              <a:off x="7315200" y="3408363"/>
              <a:ext cx="365125" cy="41275"/>
            </a:xfrm>
            <a:prstGeom prst="rect">
              <a:avLst/>
            </a:prstGeom>
            <a:solidFill>
              <a:srgbClr val="008C5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07" name="Rectangle 47"/>
            <p:cNvSpPr>
              <a:spLocks noChangeArrowheads="1"/>
            </p:cNvSpPr>
            <p:nvPr/>
          </p:nvSpPr>
          <p:spPr bwMode="auto">
            <a:xfrm>
              <a:off x="7497763" y="3408363"/>
              <a:ext cx="366713" cy="41275"/>
            </a:xfrm>
            <a:prstGeom prst="rect">
              <a:avLst/>
            </a:prstGeom>
            <a:solidFill>
              <a:srgbClr val="00806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08" name="Rectangle 48"/>
            <p:cNvSpPr>
              <a:spLocks noChangeArrowheads="1"/>
            </p:cNvSpPr>
            <p:nvPr/>
          </p:nvSpPr>
          <p:spPr bwMode="auto">
            <a:xfrm>
              <a:off x="7680325" y="3408363"/>
              <a:ext cx="366713" cy="41275"/>
            </a:xfrm>
            <a:prstGeom prst="rect">
              <a:avLst/>
            </a:prstGeom>
            <a:solidFill>
              <a:srgbClr val="00727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09" name="Rectangle 49"/>
            <p:cNvSpPr>
              <a:spLocks noChangeArrowheads="1"/>
            </p:cNvSpPr>
            <p:nvPr/>
          </p:nvSpPr>
          <p:spPr bwMode="auto">
            <a:xfrm>
              <a:off x="7864475" y="3408363"/>
              <a:ext cx="365125" cy="41275"/>
            </a:xfrm>
            <a:prstGeom prst="rect">
              <a:avLst/>
            </a:prstGeom>
            <a:solidFill>
              <a:srgbClr val="00637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10" name="Rectangle 50"/>
            <p:cNvSpPr>
              <a:spLocks noChangeArrowheads="1"/>
            </p:cNvSpPr>
            <p:nvPr/>
          </p:nvSpPr>
          <p:spPr bwMode="auto">
            <a:xfrm>
              <a:off x="8047038" y="3408363"/>
              <a:ext cx="365125" cy="41275"/>
            </a:xfrm>
            <a:prstGeom prst="rect">
              <a:avLst/>
            </a:prstGeom>
            <a:solidFill>
              <a:srgbClr val="18538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11" name="Rectangle 51"/>
            <p:cNvSpPr>
              <a:spLocks noChangeArrowheads="1"/>
            </p:cNvSpPr>
            <p:nvPr/>
          </p:nvSpPr>
          <p:spPr bwMode="auto">
            <a:xfrm>
              <a:off x="8229600" y="3408363"/>
              <a:ext cx="365125" cy="41275"/>
            </a:xfrm>
            <a:prstGeom prst="rect">
              <a:avLst/>
            </a:prstGeom>
            <a:solidFill>
              <a:srgbClr val="2E42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12" name="Rectangle 52"/>
            <p:cNvSpPr>
              <a:spLocks noChangeArrowheads="1"/>
            </p:cNvSpPr>
            <p:nvPr/>
          </p:nvSpPr>
          <p:spPr bwMode="auto">
            <a:xfrm>
              <a:off x="8412163" y="3408363"/>
              <a:ext cx="366713" cy="41275"/>
            </a:xfrm>
            <a:prstGeom prst="rect">
              <a:avLst/>
            </a:prstGeom>
            <a:solidFill>
              <a:srgbClr val="313E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13" name="Rectangle 53"/>
            <p:cNvSpPr>
              <a:spLocks noChangeArrowheads="1"/>
            </p:cNvSpPr>
            <p:nvPr/>
          </p:nvSpPr>
          <p:spPr bwMode="auto">
            <a:xfrm>
              <a:off x="8594725" y="3408363"/>
              <a:ext cx="366713" cy="41275"/>
            </a:xfrm>
            <a:prstGeom prst="rect">
              <a:avLst/>
            </a:prstGeom>
            <a:solidFill>
              <a:srgbClr val="333B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14" name="Rectangle 54"/>
            <p:cNvSpPr>
              <a:spLocks noChangeArrowheads="1"/>
            </p:cNvSpPr>
            <p:nvPr/>
          </p:nvSpPr>
          <p:spPr bwMode="auto">
            <a:xfrm>
              <a:off x="8778875" y="3408363"/>
              <a:ext cx="365125" cy="41275"/>
            </a:xfrm>
            <a:prstGeom prst="rect">
              <a:avLst/>
            </a:prstGeom>
            <a:solidFill>
              <a:srgbClr val="3538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15" name="Rectangle 55"/>
            <p:cNvSpPr>
              <a:spLocks noChangeArrowheads="1"/>
            </p:cNvSpPr>
            <p:nvPr/>
          </p:nvSpPr>
          <p:spPr bwMode="auto">
            <a:xfrm>
              <a:off x="8961438" y="3408363"/>
              <a:ext cx="182563" cy="41275"/>
            </a:xfrm>
            <a:prstGeom prst="rect">
              <a:avLst/>
            </a:prstGeom>
            <a:solidFill>
              <a:srgbClr val="3931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sp>
          <p:nvSpPr>
            <p:cNvPr id="116" name="Freeform 56"/>
            <p:cNvSpPr>
              <a:spLocks/>
            </p:cNvSpPr>
            <p:nvPr/>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noFill/>
              <a:round/>
              <a:headEnd/>
              <a:tailEnd/>
            </a:ln>
          </p:spPr>
          <p:txBody>
            <a:bodyPr vert="horz" wrap="square" lIns="91440" tIns="45720" rIns="91440" bIns="45720" numCol="1" anchor="t" anchorCtr="0" compatLnSpc="1">
              <a:prstTxWarp prst="textNoShape">
                <a:avLst/>
              </a:prstTxWarp>
            </a:bodyPr>
            <a:lstStyle/>
            <a:p>
              <a:endParaRPr lang="en-IN" sz="1350">
                <a:solidFill>
                  <a:schemeClr val="accent6">
                    <a:lumMod val="50000"/>
                  </a:schemeClr>
                </a:solidFill>
              </a:endParaRPr>
            </a:p>
          </p:txBody>
        </p:sp>
      </p:gr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50" r:id="rId4"/>
    <p:sldLayoutId id="2147483753" r:id="rId5"/>
    <p:sldLayoutId id="2147483711" r:id="rId6"/>
    <p:sldLayoutId id="2147483712" r:id="rId7"/>
    <p:sldLayoutId id="2147483752" r:id="rId8"/>
    <p:sldLayoutId id="2147483713" r:id="rId9"/>
    <p:sldLayoutId id="2147483714" r:id="rId10"/>
    <p:sldLayoutId id="2147483715" r:id="rId11"/>
    <p:sldLayoutId id="2147483716" r:id="rId12"/>
    <p:sldLayoutId id="2147483717" r:id="rId13"/>
    <p:sldLayoutId id="2147483718" r:id="rId14"/>
    <p:sldLayoutId id="2147483751"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54" r:id="rId26"/>
    <p:sldLayoutId id="2147483943" r:id="rId27"/>
    <p:sldLayoutId id="2147483944" r:id="rId28"/>
    <p:sldLayoutId id="2147483957" r:id="rId29"/>
    <p:sldLayoutId id="2147483958" r:id="rId30"/>
    <p:sldLayoutId id="2147483959" r:id="rId31"/>
  </p:sldLayoutIdLst>
  <p:txStyles>
    <p:titleStyle>
      <a:lvl1pPr algn="l" defTabSz="342886" rtl="0" eaLnBrk="1" latinLnBrk="0" hangingPunct="1">
        <a:spcBef>
          <a:spcPct val="0"/>
        </a:spcBef>
        <a:buNone/>
        <a:defRPr lang="en-US" sz="2250" b="1" kern="1200" dirty="0">
          <a:solidFill>
            <a:schemeClr val="accent2"/>
          </a:solidFill>
          <a:latin typeface="+mj-lt"/>
          <a:ea typeface="+mn-ea"/>
          <a:cs typeface="Arial"/>
        </a:defRPr>
      </a:lvl1pPr>
    </p:titleStyle>
    <p:bodyStyle>
      <a:lvl1pPr marL="173824" indent="-173824" algn="l" defTabSz="342886" rtl="0" eaLnBrk="1" latinLnBrk="0" hangingPunct="1">
        <a:spcBef>
          <a:spcPts val="450"/>
        </a:spcBef>
        <a:buClr>
          <a:srgbClr val="00B0F0"/>
        </a:buClr>
        <a:buFont typeface="Wingdings" pitchFamily="2" charset="2"/>
        <a:buChar char="§"/>
        <a:defRPr kumimoji="0" lang="en-US" sz="1500" b="0" i="0" u="none" strike="noStrike" kern="1200" cap="none" spc="0" normalizeH="0" baseline="0" noProof="0" dirty="0" smtClean="0">
          <a:ln>
            <a:noFill/>
          </a:ln>
          <a:solidFill>
            <a:schemeClr val="accent2"/>
          </a:solidFill>
          <a:effectLst/>
          <a:uLnTx/>
          <a:uFillTx/>
          <a:latin typeface="+mn-lt"/>
          <a:ea typeface="+mn-ea"/>
          <a:cs typeface="Arial"/>
        </a:defRPr>
      </a:lvl1pPr>
      <a:lvl2pPr marL="557190" indent="-214304" algn="l" defTabSz="342886" rtl="0" eaLnBrk="1" latinLnBrk="0" hangingPunct="1">
        <a:spcBef>
          <a:spcPts val="450"/>
        </a:spcBef>
        <a:buClr>
          <a:srgbClr val="00B0F0"/>
        </a:buClr>
        <a:buFont typeface="Wingdings" pitchFamily="2" charset="2"/>
        <a:buChar char="§"/>
        <a:defRPr kumimoji="0" lang="en-US" sz="1350" b="0" i="0" u="none" strike="noStrike" kern="1200" cap="none" spc="0" normalizeH="0" baseline="0" noProof="0" dirty="0" smtClean="0">
          <a:ln>
            <a:noFill/>
          </a:ln>
          <a:solidFill>
            <a:schemeClr val="accent2"/>
          </a:solidFill>
          <a:effectLst/>
          <a:uLnTx/>
          <a:uFillTx/>
          <a:latin typeface="+mn-lt"/>
          <a:ea typeface="+mn-ea"/>
          <a:cs typeface="+mn-cs"/>
        </a:defRPr>
      </a:lvl2pPr>
      <a:lvl3pPr marL="857216" indent="-171443" algn="l" defTabSz="342886" rtl="0" eaLnBrk="1" latinLnBrk="0" hangingPunct="1">
        <a:spcBef>
          <a:spcPts val="450"/>
        </a:spcBef>
        <a:buClr>
          <a:srgbClr val="00B0F0"/>
        </a:buClr>
        <a:buFont typeface="Wingdings" pitchFamily="2" charset="2"/>
        <a:buChar char="§"/>
        <a:defRPr kumimoji="0" lang="en-US" sz="900" b="0" i="0" u="none" strike="noStrike" kern="1200" cap="none" spc="0" normalizeH="0" baseline="0" noProof="0" dirty="0" smtClean="0">
          <a:ln>
            <a:noFill/>
          </a:ln>
          <a:solidFill>
            <a:schemeClr val="accent2"/>
          </a:solidFill>
          <a:effectLst/>
          <a:uLnTx/>
          <a:uFillTx/>
          <a:latin typeface="+mn-lt"/>
          <a:ea typeface="+mn-ea"/>
          <a:cs typeface="+mn-cs"/>
        </a:defRPr>
      </a:lvl3pPr>
      <a:lvl4pPr marL="1200102" indent="-171443" algn="l" defTabSz="342886" rtl="0" eaLnBrk="1" latinLnBrk="0" hangingPunct="1">
        <a:spcBef>
          <a:spcPts val="450"/>
        </a:spcBef>
        <a:buClr>
          <a:srgbClr val="00B0F0"/>
        </a:buClr>
        <a:buFont typeface="Wingdings" pitchFamily="2" charset="2"/>
        <a:buChar char="§"/>
        <a:defRPr kumimoji="0" lang="en-US" sz="825" b="0" i="0" u="none" strike="noStrike" kern="1200" cap="none" spc="0" normalizeH="0" baseline="0" noProof="0" dirty="0" smtClean="0">
          <a:ln>
            <a:noFill/>
          </a:ln>
          <a:solidFill>
            <a:schemeClr val="accent2"/>
          </a:solidFill>
          <a:effectLst/>
          <a:uLnTx/>
          <a:uFillTx/>
          <a:latin typeface="+mn-lt"/>
          <a:ea typeface="+mn-ea"/>
          <a:cs typeface="+mn-cs"/>
        </a:defRPr>
      </a:lvl4pPr>
      <a:lvl5pPr marL="1542989" indent="-171443" algn="l" defTabSz="342886" rtl="0" eaLnBrk="1" latinLnBrk="0" hangingPunct="1">
        <a:spcBef>
          <a:spcPts val="450"/>
        </a:spcBef>
        <a:buClr>
          <a:srgbClr val="00B0F0"/>
        </a:buClr>
        <a:buFont typeface="Wingdings" pitchFamily="2" charset="2"/>
        <a:buChar char="§"/>
        <a:defRPr kumimoji="0" lang="en-US" sz="788" b="0" i="0" u="none" strike="noStrike" kern="1200" cap="none" spc="0" normalizeH="0" baseline="0" noProof="0" dirty="0">
          <a:ln>
            <a:noFill/>
          </a:ln>
          <a:solidFill>
            <a:schemeClr val="accent2"/>
          </a:solidFill>
          <a:effectLst/>
          <a:uLnTx/>
          <a:uFillTx/>
          <a:latin typeface="+mn-lt"/>
          <a:ea typeface="+mn-ea"/>
          <a:cs typeface="+mn-cs"/>
        </a:defRPr>
      </a:lvl5pPr>
      <a:lvl6pPr marL="1885874" indent="-171443" algn="l" defTabSz="342886" rtl="0" eaLnBrk="1" latinLnBrk="0" hangingPunct="1">
        <a:spcBef>
          <a:spcPct val="20000"/>
        </a:spcBef>
        <a:buFont typeface="Arial"/>
        <a:buChar char="•"/>
        <a:defRPr sz="1500" kern="1200">
          <a:solidFill>
            <a:schemeClr val="tx1"/>
          </a:solidFill>
          <a:latin typeface="+mn-lt"/>
          <a:ea typeface="+mn-ea"/>
          <a:cs typeface="+mn-cs"/>
        </a:defRPr>
      </a:lvl6pPr>
      <a:lvl7pPr marL="2228761" indent="-171443" algn="l" defTabSz="342886" rtl="0" eaLnBrk="1" latinLnBrk="0" hangingPunct="1">
        <a:spcBef>
          <a:spcPct val="20000"/>
        </a:spcBef>
        <a:buFont typeface="Arial"/>
        <a:buChar char="•"/>
        <a:defRPr sz="1500" kern="1200">
          <a:solidFill>
            <a:schemeClr val="tx1"/>
          </a:solidFill>
          <a:latin typeface="+mn-lt"/>
          <a:ea typeface="+mn-ea"/>
          <a:cs typeface="+mn-cs"/>
        </a:defRPr>
      </a:lvl7pPr>
      <a:lvl8pPr marL="2571648" indent="-171443" algn="l" defTabSz="342886" rtl="0" eaLnBrk="1" latinLnBrk="0" hangingPunct="1">
        <a:spcBef>
          <a:spcPct val="20000"/>
        </a:spcBef>
        <a:buFont typeface="Arial"/>
        <a:buChar char="•"/>
        <a:defRPr sz="1500" kern="1200">
          <a:solidFill>
            <a:schemeClr val="tx1"/>
          </a:solidFill>
          <a:latin typeface="+mn-lt"/>
          <a:ea typeface="+mn-ea"/>
          <a:cs typeface="+mn-cs"/>
        </a:defRPr>
      </a:lvl8pPr>
      <a:lvl9pPr marL="2914534" indent="-171443"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2"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1" algn="l" defTabSz="342886"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1865"/>
            <a:ext cx="8229601" cy="4385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457200" y="858723"/>
            <a:ext cx="8229601" cy="3861195"/>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txBox="1">
            <a:spLocks/>
          </p:cNvSpPr>
          <p:nvPr/>
        </p:nvSpPr>
        <p:spPr>
          <a:xfrm>
            <a:off x="3017520" y="4995380"/>
            <a:ext cx="3108961" cy="137160"/>
          </a:xfrm>
          <a:prstGeom prst="rect">
            <a:avLst/>
          </a:prstGeom>
          <a:noFill/>
        </p:spPr>
        <p:txBody>
          <a:bodyPr vert="horz" lIns="68580" tIns="34290" rIns="68580" bIns="3429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prstClr val="black"/>
                </a:solidFill>
              </a:rPr>
              <a:t>© 2016 WIPRO LTD  |  WWW.WIPRO.COM  |  CONFIDENTIAL</a:t>
            </a:r>
          </a:p>
        </p:txBody>
      </p:sp>
      <p:sp>
        <p:nvSpPr>
          <p:cNvPr id="6" name="Footer Placeholder 4"/>
          <p:cNvSpPr txBox="1">
            <a:spLocks/>
          </p:cNvSpPr>
          <p:nvPr/>
        </p:nvSpPr>
        <p:spPr>
          <a:xfrm>
            <a:off x="10884" y="4985515"/>
            <a:ext cx="360000" cy="111722"/>
          </a:xfrm>
          <a:prstGeom prst="rect">
            <a:avLst/>
          </a:prstGeom>
          <a:noFill/>
        </p:spPr>
        <p:txBody>
          <a:bodyPr vert="horz" lIns="68580" tIns="34290" rIns="68580" bIns="3429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750" smtClean="0">
                <a:solidFill>
                  <a:prstClr val="black">
                    <a:lumMod val="50000"/>
                    <a:lumOff val="50000"/>
                  </a:prstClr>
                </a:solidFill>
              </a:rPr>
              <a:pPr algn="l"/>
              <a:t>‹#›</a:t>
            </a:fld>
            <a:endParaRPr lang="en-US" sz="750" dirty="0">
              <a:solidFill>
                <a:prstClr val="black">
                  <a:lumMod val="50000"/>
                  <a:lumOff val="50000"/>
                </a:prstClr>
              </a:solidFill>
            </a:endParaRPr>
          </a:p>
        </p:txBody>
      </p:sp>
      <p:grpSp>
        <p:nvGrpSpPr>
          <p:cNvPr id="63" name="Group 62"/>
          <p:cNvGrpSpPr/>
          <p:nvPr/>
        </p:nvGrpSpPr>
        <p:grpSpPr>
          <a:xfrm>
            <a:off x="0" y="570310"/>
            <a:ext cx="9145588" cy="18900"/>
            <a:chOff x="0" y="3408363"/>
            <a:chExt cx="9145588" cy="41275"/>
          </a:xfrm>
        </p:grpSpPr>
        <p:sp>
          <p:nvSpPr>
            <p:cNvPr id="64" name="AutoShape 3"/>
            <p:cNvSpPr>
              <a:spLocks noChangeAspect="1" noChangeArrowheads="1" noTextEdit="1"/>
            </p:cNvSpPr>
            <p:nvPr userDrawn="1"/>
          </p:nvSpPr>
          <p:spPr bwMode="auto">
            <a:xfrm>
              <a:off x="0" y="3408363"/>
              <a:ext cx="9144000" cy="41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65" name="Rectangle 5"/>
            <p:cNvSpPr>
              <a:spLocks noChangeArrowheads="1"/>
            </p:cNvSpPr>
            <p:nvPr userDrawn="1"/>
          </p:nvSpPr>
          <p:spPr bwMode="auto">
            <a:xfrm>
              <a:off x="0" y="3408363"/>
              <a:ext cx="182563"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66" name="Rectangle 6"/>
            <p:cNvSpPr>
              <a:spLocks noChangeArrowheads="1"/>
            </p:cNvSpPr>
            <p:nvPr userDrawn="1"/>
          </p:nvSpPr>
          <p:spPr bwMode="auto">
            <a:xfrm>
              <a:off x="0" y="3408363"/>
              <a:ext cx="365125"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67" name="Rectangle 7"/>
            <p:cNvSpPr>
              <a:spLocks noChangeArrowheads="1"/>
            </p:cNvSpPr>
            <p:nvPr userDrawn="1"/>
          </p:nvSpPr>
          <p:spPr bwMode="auto">
            <a:xfrm>
              <a:off x="182563" y="3408363"/>
              <a:ext cx="366713" cy="41275"/>
            </a:xfrm>
            <a:prstGeom prst="rect">
              <a:avLst/>
            </a:prstGeom>
            <a:solidFill>
              <a:srgbClr val="E42C2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68" name="Rectangle 8"/>
            <p:cNvSpPr>
              <a:spLocks noChangeArrowheads="1"/>
            </p:cNvSpPr>
            <p:nvPr userDrawn="1"/>
          </p:nvSpPr>
          <p:spPr bwMode="auto">
            <a:xfrm>
              <a:off x="365125" y="3408363"/>
              <a:ext cx="366713" cy="41275"/>
            </a:xfrm>
            <a:prstGeom prst="rect">
              <a:avLst/>
            </a:prstGeom>
            <a:solidFill>
              <a:srgbClr val="E53A2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69" name="Rectangle 9"/>
            <p:cNvSpPr>
              <a:spLocks noChangeArrowheads="1"/>
            </p:cNvSpPr>
            <p:nvPr userDrawn="1"/>
          </p:nvSpPr>
          <p:spPr bwMode="auto">
            <a:xfrm>
              <a:off x="549275" y="3408363"/>
              <a:ext cx="365125" cy="41275"/>
            </a:xfrm>
            <a:prstGeom prst="rect">
              <a:avLst/>
            </a:prstGeom>
            <a:solidFill>
              <a:srgbClr val="E74623"/>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70" name="Rectangle 10"/>
            <p:cNvSpPr>
              <a:spLocks noChangeArrowheads="1"/>
            </p:cNvSpPr>
            <p:nvPr userDrawn="1"/>
          </p:nvSpPr>
          <p:spPr bwMode="auto">
            <a:xfrm>
              <a:off x="731838" y="3408363"/>
              <a:ext cx="365125" cy="41275"/>
            </a:xfrm>
            <a:prstGeom prst="rect">
              <a:avLst/>
            </a:prstGeom>
            <a:solidFill>
              <a:srgbClr val="E85122"/>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71" name="Rectangle 11"/>
            <p:cNvSpPr>
              <a:spLocks noChangeArrowheads="1"/>
            </p:cNvSpPr>
            <p:nvPr userDrawn="1"/>
          </p:nvSpPr>
          <p:spPr bwMode="auto">
            <a:xfrm>
              <a:off x="914400" y="3408363"/>
              <a:ext cx="365125" cy="41275"/>
            </a:xfrm>
            <a:prstGeom prst="rect">
              <a:avLst/>
            </a:prstGeom>
            <a:solidFill>
              <a:srgbClr val="EA5D21"/>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72" name="Rectangle 12"/>
            <p:cNvSpPr>
              <a:spLocks noChangeArrowheads="1"/>
            </p:cNvSpPr>
            <p:nvPr userDrawn="1"/>
          </p:nvSpPr>
          <p:spPr bwMode="auto">
            <a:xfrm>
              <a:off x="1096963" y="3408363"/>
              <a:ext cx="366713" cy="41275"/>
            </a:xfrm>
            <a:prstGeom prst="rect">
              <a:avLst/>
            </a:prstGeom>
            <a:solidFill>
              <a:srgbClr val="EC691F"/>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73" name="Rectangle 13"/>
            <p:cNvSpPr>
              <a:spLocks noChangeArrowheads="1"/>
            </p:cNvSpPr>
            <p:nvPr userDrawn="1"/>
          </p:nvSpPr>
          <p:spPr bwMode="auto">
            <a:xfrm>
              <a:off x="1279525" y="3408363"/>
              <a:ext cx="366713" cy="41275"/>
            </a:xfrm>
            <a:prstGeom prst="rect">
              <a:avLst/>
            </a:prstGeom>
            <a:solidFill>
              <a:srgbClr val="EE741D"/>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74" name="Rectangle 14"/>
            <p:cNvSpPr>
              <a:spLocks noChangeArrowheads="1"/>
            </p:cNvSpPr>
            <p:nvPr userDrawn="1"/>
          </p:nvSpPr>
          <p:spPr bwMode="auto">
            <a:xfrm>
              <a:off x="1463675" y="3408363"/>
              <a:ext cx="365125" cy="41275"/>
            </a:xfrm>
            <a:prstGeom prst="rect">
              <a:avLst/>
            </a:prstGeom>
            <a:solidFill>
              <a:srgbClr val="EF7E1A"/>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75" name="Rectangle 15"/>
            <p:cNvSpPr>
              <a:spLocks noChangeArrowheads="1"/>
            </p:cNvSpPr>
            <p:nvPr userDrawn="1"/>
          </p:nvSpPr>
          <p:spPr bwMode="auto">
            <a:xfrm>
              <a:off x="1646238" y="3408363"/>
              <a:ext cx="365125" cy="41275"/>
            </a:xfrm>
            <a:prstGeom prst="rect">
              <a:avLst/>
            </a:prstGeom>
            <a:solidFill>
              <a:srgbClr val="F18817"/>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76" name="Rectangle 16"/>
            <p:cNvSpPr>
              <a:spLocks noChangeArrowheads="1"/>
            </p:cNvSpPr>
            <p:nvPr userDrawn="1"/>
          </p:nvSpPr>
          <p:spPr bwMode="auto">
            <a:xfrm>
              <a:off x="1828800" y="3408363"/>
              <a:ext cx="365125" cy="41275"/>
            </a:xfrm>
            <a:prstGeom prst="rect">
              <a:avLst/>
            </a:prstGeom>
            <a:solidFill>
              <a:srgbClr val="F3931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77" name="Rectangle 17"/>
            <p:cNvSpPr>
              <a:spLocks noChangeArrowheads="1"/>
            </p:cNvSpPr>
            <p:nvPr userDrawn="1"/>
          </p:nvSpPr>
          <p:spPr bwMode="auto">
            <a:xfrm>
              <a:off x="2011363" y="3408363"/>
              <a:ext cx="366713" cy="41275"/>
            </a:xfrm>
            <a:prstGeom prst="rect">
              <a:avLst/>
            </a:prstGeom>
            <a:solidFill>
              <a:srgbClr val="F49C0F"/>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78" name="Rectangle 18"/>
            <p:cNvSpPr>
              <a:spLocks noChangeArrowheads="1"/>
            </p:cNvSpPr>
            <p:nvPr userDrawn="1"/>
          </p:nvSpPr>
          <p:spPr bwMode="auto">
            <a:xfrm>
              <a:off x="2193925" y="3408363"/>
              <a:ext cx="366713" cy="41275"/>
            </a:xfrm>
            <a:prstGeom prst="rect">
              <a:avLst/>
            </a:prstGeom>
            <a:solidFill>
              <a:srgbClr val="F6A607"/>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79" name="Rectangle 19"/>
            <p:cNvSpPr>
              <a:spLocks noChangeArrowheads="1"/>
            </p:cNvSpPr>
            <p:nvPr userDrawn="1"/>
          </p:nvSpPr>
          <p:spPr bwMode="auto">
            <a:xfrm>
              <a:off x="2378075" y="3408363"/>
              <a:ext cx="365125" cy="41275"/>
            </a:xfrm>
            <a:prstGeom prst="rect">
              <a:avLst/>
            </a:prstGeom>
            <a:solidFill>
              <a:srgbClr val="F8B002"/>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80" name="Rectangle 20"/>
            <p:cNvSpPr>
              <a:spLocks noChangeArrowheads="1"/>
            </p:cNvSpPr>
            <p:nvPr userDrawn="1"/>
          </p:nvSpPr>
          <p:spPr bwMode="auto">
            <a:xfrm>
              <a:off x="2560638" y="3408363"/>
              <a:ext cx="365125" cy="41275"/>
            </a:xfrm>
            <a:prstGeom prst="rect">
              <a:avLst/>
            </a:prstGeom>
            <a:solidFill>
              <a:srgbClr val="FBBA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81" name="Rectangle 21"/>
            <p:cNvSpPr>
              <a:spLocks noChangeArrowheads="1"/>
            </p:cNvSpPr>
            <p:nvPr userDrawn="1"/>
          </p:nvSpPr>
          <p:spPr bwMode="auto">
            <a:xfrm>
              <a:off x="2743200" y="3408363"/>
              <a:ext cx="365125" cy="41275"/>
            </a:xfrm>
            <a:prstGeom prst="rect">
              <a:avLst/>
            </a:prstGeom>
            <a:solidFill>
              <a:srgbClr val="FBBB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82" name="Rectangle 22"/>
            <p:cNvSpPr>
              <a:spLocks noChangeArrowheads="1"/>
            </p:cNvSpPr>
            <p:nvPr userDrawn="1"/>
          </p:nvSpPr>
          <p:spPr bwMode="auto">
            <a:xfrm>
              <a:off x="2925763" y="3408363"/>
              <a:ext cx="366713" cy="41275"/>
            </a:xfrm>
            <a:prstGeom prst="rect">
              <a:avLst/>
            </a:prstGeom>
            <a:solidFill>
              <a:srgbClr val="FBBD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83" name="Rectangle 23"/>
            <p:cNvSpPr>
              <a:spLocks noChangeArrowheads="1"/>
            </p:cNvSpPr>
            <p:nvPr userDrawn="1"/>
          </p:nvSpPr>
          <p:spPr bwMode="auto">
            <a:xfrm>
              <a:off x="3108325" y="3408363"/>
              <a:ext cx="366713" cy="41275"/>
            </a:xfrm>
            <a:prstGeom prst="rect">
              <a:avLst/>
            </a:prstGeom>
            <a:solidFill>
              <a:srgbClr val="FCBF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84" name="Rectangle 24"/>
            <p:cNvSpPr>
              <a:spLocks noChangeArrowheads="1"/>
            </p:cNvSpPr>
            <p:nvPr userDrawn="1"/>
          </p:nvSpPr>
          <p:spPr bwMode="auto">
            <a:xfrm>
              <a:off x="3292475" y="3408363"/>
              <a:ext cx="365125" cy="41275"/>
            </a:xfrm>
            <a:prstGeom prst="rect">
              <a:avLst/>
            </a:prstGeom>
            <a:solidFill>
              <a:srgbClr val="FCC0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85" name="Rectangle 25"/>
            <p:cNvSpPr>
              <a:spLocks noChangeArrowheads="1"/>
            </p:cNvSpPr>
            <p:nvPr userDrawn="1"/>
          </p:nvSpPr>
          <p:spPr bwMode="auto">
            <a:xfrm>
              <a:off x="3475038" y="3408363"/>
              <a:ext cx="365125" cy="41275"/>
            </a:xfrm>
            <a:prstGeom prst="rect">
              <a:avLst/>
            </a:prstGeom>
            <a:solidFill>
              <a:srgbClr val="FCC2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86" name="Rectangle 26"/>
            <p:cNvSpPr>
              <a:spLocks noChangeArrowheads="1"/>
            </p:cNvSpPr>
            <p:nvPr userDrawn="1"/>
          </p:nvSpPr>
          <p:spPr bwMode="auto">
            <a:xfrm>
              <a:off x="3657600" y="3408363"/>
              <a:ext cx="365125" cy="41275"/>
            </a:xfrm>
            <a:prstGeom prst="rect">
              <a:avLst/>
            </a:prstGeom>
            <a:solidFill>
              <a:srgbClr val="FDC4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87" name="Rectangle 27"/>
            <p:cNvSpPr>
              <a:spLocks noChangeArrowheads="1"/>
            </p:cNvSpPr>
            <p:nvPr userDrawn="1"/>
          </p:nvSpPr>
          <p:spPr bwMode="auto">
            <a:xfrm>
              <a:off x="3840163" y="3408363"/>
              <a:ext cx="366713" cy="41275"/>
            </a:xfrm>
            <a:prstGeom prst="rect">
              <a:avLst/>
            </a:prstGeom>
            <a:solidFill>
              <a:srgbClr val="FDC6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88" name="Rectangle 28"/>
            <p:cNvSpPr>
              <a:spLocks noChangeArrowheads="1"/>
            </p:cNvSpPr>
            <p:nvPr userDrawn="1"/>
          </p:nvSpPr>
          <p:spPr bwMode="auto">
            <a:xfrm>
              <a:off x="4022725" y="3408363"/>
              <a:ext cx="366713" cy="41275"/>
            </a:xfrm>
            <a:prstGeom prst="rect">
              <a:avLst/>
            </a:prstGeom>
            <a:solidFill>
              <a:srgbClr val="FDC7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89" name="Rectangle 29"/>
            <p:cNvSpPr>
              <a:spLocks noChangeArrowheads="1"/>
            </p:cNvSpPr>
            <p:nvPr userDrawn="1"/>
          </p:nvSpPr>
          <p:spPr bwMode="auto">
            <a:xfrm>
              <a:off x="4206875" y="3408363"/>
              <a:ext cx="365125" cy="41275"/>
            </a:xfrm>
            <a:prstGeom prst="rect">
              <a:avLst/>
            </a:prstGeom>
            <a:solidFill>
              <a:srgbClr val="FEC9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90" name="Rectangle 30"/>
            <p:cNvSpPr>
              <a:spLocks noChangeArrowheads="1"/>
            </p:cNvSpPr>
            <p:nvPr userDrawn="1"/>
          </p:nvSpPr>
          <p:spPr bwMode="auto">
            <a:xfrm>
              <a:off x="4389438" y="3408363"/>
              <a:ext cx="365125" cy="41275"/>
            </a:xfrm>
            <a:prstGeom prst="rect">
              <a:avLst/>
            </a:prstGeom>
            <a:solidFill>
              <a:srgbClr val="FECB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91" name="Rectangle 31"/>
            <p:cNvSpPr>
              <a:spLocks noChangeArrowheads="1"/>
            </p:cNvSpPr>
            <p:nvPr userDrawn="1"/>
          </p:nvSpPr>
          <p:spPr bwMode="auto">
            <a:xfrm>
              <a:off x="4572000" y="3408363"/>
              <a:ext cx="365125" cy="41275"/>
            </a:xfrm>
            <a:prstGeom prst="rect">
              <a:avLst/>
            </a:prstGeom>
            <a:solidFill>
              <a:srgbClr val="FBCB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92" name="Rectangle 32"/>
            <p:cNvSpPr>
              <a:spLocks noChangeArrowheads="1"/>
            </p:cNvSpPr>
            <p:nvPr userDrawn="1"/>
          </p:nvSpPr>
          <p:spPr bwMode="auto">
            <a:xfrm>
              <a:off x="4754563" y="3408363"/>
              <a:ext cx="366713" cy="41275"/>
            </a:xfrm>
            <a:prstGeom prst="rect">
              <a:avLst/>
            </a:prstGeom>
            <a:solidFill>
              <a:srgbClr val="F3CA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93" name="Rectangle 33"/>
            <p:cNvSpPr>
              <a:spLocks noChangeArrowheads="1"/>
            </p:cNvSpPr>
            <p:nvPr userDrawn="1"/>
          </p:nvSpPr>
          <p:spPr bwMode="auto">
            <a:xfrm>
              <a:off x="4937125" y="3408363"/>
              <a:ext cx="366713" cy="41275"/>
            </a:xfrm>
            <a:prstGeom prst="rect">
              <a:avLst/>
            </a:prstGeom>
            <a:solidFill>
              <a:srgbClr val="ECC8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94" name="Rectangle 34"/>
            <p:cNvSpPr>
              <a:spLocks noChangeArrowheads="1"/>
            </p:cNvSpPr>
            <p:nvPr userDrawn="1"/>
          </p:nvSpPr>
          <p:spPr bwMode="auto">
            <a:xfrm>
              <a:off x="5121275" y="3408363"/>
              <a:ext cx="365125" cy="41275"/>
            </a:xfrm>
            <a:prstGeom prst="rect">
              <a:avLst/>
            </a:prstGeom>
            <a:solidFill>
              <a:srgbClr val="E4C602"/>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95" name="Rectangle 35"/>
            <p:cNvSpPr>
              <a:spLocks noChangeArrowheads="1"/>
            </p:cNvSpPr>
            <p:nvPr userDrawn="1"/>
          </p:nvSpPr>
          <p:spPr bwMode="auto">
            <a:xfrm>
              <a:off x="5303838" y="3408363"/>
              <a:ext cx="365125" cy="41275"/>
            </a:xfrm>
            <a:prstGeom prst="rect">
              <a:avLst/>
            </a:prstGeom>
            <a:solidFill>
              <a:srgbClr val="DCC50A"/>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96" name="Rectangle 36"/>
            <p:cNvSpPr>
              <a:spLocks noChangeArrowheads="1"/>
            </p:cNvSpPr>
            <p:nvPr userDrawn="1"/>
          </p:nvSpPr>
          <p:spPr bwMode="auto">
            <a:xfrm>
              <a:off x="5486400" y="3408363"/>
              <a:ext cx="365125" cy="41275"/>
            </a:xfrm>
            <a:prstGeom prst="rect">
              <a:avLst/>
            </a:prstGeom>
            <a:solidFill>
              <a:srgbClr val="D5C30E"/>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97" name="Rectangle 37"/>
            <p:cNvSpPr>
              <a:spLocks noChangeArrowheads="1"/>
            </p:cNvSpPr>
            <p:nvPr userDrawn="1"/>
          </p:nvSpPr>
          <p:spPr bwMode="auto">
            <a:xfrm>
              <a:off x="5668963" y="3408363"/>
              <a:ext cx="366713" cy="41275"/>
            </a:xfrm>
            <a:prstGeom prst="rect">
              <a:avLst/>
            </a:prstGeom>
            <a:solidFill>
              <a:srgbClr val="CCC117"/>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98" name="Rectangle 38"/>
            <p:cNvSpPr>
              <a:spLocks noChangeArrowheads="1"/>
            </p:cNvSpPr>
            <p:nvPr userDrawn="1"/>
          </p:nvSpPr>
          <p:spPr bwMode="auto">
            <a:xfrm>
              <a:off x="5851525" y="3408363"/>
              <a:ext cx="366713" cy="41275"/>
            </a:xfrm>
            <a:prstGeom prst="rect">
              <a:avLst/>
            </a:prstGeom>
            <a:solidFill>
              <a:srgbClr val="B8BC21"/>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99" name="Rectangle 39"/>
            <p:cNvSpPr>
              <a:spLocks noChangeArrowheads="1"/>
            </p:cNvSpPr>
            <p:nvPr userDrawn="1"/>
          </p:nvSpPr>
          <p:spPr bwMode="auto">
            <a:xfrm>
              <a:off x="6035675" y="3408363"/>
              <a:ext cx="365125" cy="41275"/>
            </a:xfrm>
            <a:prstGeom prst="rect">
              <a:avLst/>
            </a:prstGeom>
            <a:solidFill>
              <a:srgbClr val="A3B829"/>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00" name="Rectangle 40"/>
            <p:cNvSpPr>
              <a:spLocks noChangeArrowheads="1"/>
            </p:cNvSpPr>
            <p:nvPr userDrawn="1"/>
          </p:nvSpPr>
          <p:spPr bwMode="auto">
            <a:xfrm>
              <a:off x="6218238" y="3408363"/>
              <a:ext cx="365125" cy="41275"/>
            </a:xfrm>
            <a:prstGeom prst="rect">
              <a:avLst/>
            </a:prstGeom>
            <a:solidFill>
              <a:srgbClr val="8CB23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01" name="Rectangle 41"/>
            <p:cNvSpPr>
              <a:spLocks noChangeArrowheads="1"/>
            </p:cNvSpPr>
            <p:nvPr userDrawn="1"/>
          </p:nvSpPr>
          <p:spPr bwMode="auto">
            <a:xfrm>
              <a:off x="6400800" y="3408363"/>
              <a:ext cx="365125" cy="41275"/>
            </a:xfrm>
            <a:prstGeom prst="rect">
              <a:avLst/>
            </a:prstGeom>
            <a:solidFill>
              <a:srgbClr val="71AD36"/>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02" name="Rectangle 42"/>
            <p:cNvSpPr>
              <a:spLocks noChangeArrowheads="1"/>
            </p:cNvSpPr>
            <p:nvPr userDrawn="1"/>
          </p:nvSpPr>
          <p:spPr bwMode="auto">
            <a:xfrm>
              <a:off x="6583363" y="3408363"/>
              <a:ext cx="366713" cy="41275"/>
            </a:xfrm>
            <a:prstGeom prst="rect">
              <a:avLst/>
            </a:prstGeom>
            <a:solidFill>
              <a:srgbClr val="51A73B"/>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03" name="Rectangle 43"/>
            <p:cNvSpPr>
              <a:spLocks noChangeArrowheads="1"/>
            </p:cNvSpPr>
            <p:nvPr userDrawn="1"/>
          </p:nvSpPr>
          <p:spPr bwMode="auto">
            <a:xfrm>
              <a:off x="6765925" y="3408363"/>
              <a:ext cx="366713" cy="41275"/>
            </a:xfrm>
            <a:prstGeom prst="rect">
              <a:avLst/>
            </a:prstGeom>
            <a:solidFill>
              <a:srgbClr val="1DA24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04" name="Rectangle 44"/>
            <p:cNvSpPr>
              <a:spLocks noChangeArrowheads="1"/>
            </p:cNvSpPr>
            <p:nvPr userDrawn="1"/>
          </p:nvSpPr>
          <p:spPr bwMode="auto">
            <a:xfrm>
              <a:off x="6950075" y="3408363"/>
              <a:ext cx="365125" cy="41275"/>
            </a:xfrm>
            <a:prstGeom prst="rect">
              <a:avLst/>
            </a:prstGeom>
            <a:solidFill>
              <a:srgbClr val="009D43"/>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05" name="Rectangle 45"/>
            <p:cNvSpPr>
              <a:spLocks noChangeArrowheads="1"/>
            </p:cNvSpPr>
            <p:nvPr userDrawn="1"/>
          </p:nvSpPr>
          <p:spPr bwMode="auto">
            <a:xfrm>
              <a:off x="7132638" y="3408363"/>
              <a:ext cx="365125" cy="41275"/>
            </a:xfrm>
            <a:prstGeom prst="rect">
              <a:avLst/>
            </a:prstGeom>
            <a:solidFill>
              <a:srgbClr val="009846"/>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06" name="Rectangle 46"/>
            <p:cNvSpPr>
              <a:spLocks noChangeArrowheads="1"/>
            </p:cNvSpPr>
            <p:nvPr userDrawn="1"/>
          </p:nvSpPr>
          <p:spPr bwMode="auto">
            <a:xfrm>
              <a:off x="7315200" y="3408363"/>
              <a:ext cx="365125" cy="41275"/>
            </a:xfrm>
            <a:prstGeom prst="rect">
              <a:avLst/>
            </a:prstGeom>
            <a:solidFill>
              <a:srgbClr val="008C57"/>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07" name="Rectangle 47"/>
            <p:cNvSpPr>
              <a:spLocks noChangeArrowheads="1"/>
            </p:cNvSpPr>
            <p:nvPr userDrawn="1"/>
          </p:nvSpPr>
          <p:spPr bwMode="auto">
            <a:xfrm>
              <a:off x="7497763" y="3408363"/>
              <a:ext cx="366713" cy="41275"/>
            </a:xfrm>
            <a:prstGeom prst="rect">
              <a:avLst/>
            </a:prstGeom>
            <a:solidFill>
              <a:srgbClr val="008068"/>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08" name="Rectangle 48"/>
            <p:cNvSpPr>
              <a:spLocks noChangeArrowheads="1"/>
            </p:cNvSpPr>
            <p:nvPr userDrawn="1"/>
          </p:nvSpPr>
          <p:spPr bwMode="auto">
            <a:xfrm>
              <a:off x="7680325" y="3408363"/>
              <a:ext cx="366713" cy="41275"/>
            </a:xfrm>
            <a:prstGeom prst="rect">
              <a:avLst/>
            </a:prstGeom>
            <a:solidFill>
              <a:srgbClr val="00727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09" name="Rectangle 49"/>
            <p:cNvSpPr>
              <a:spLocks noChangeArrowheads="1"/>
            </p:cNvSpPr>
            <p:nvPr userDrawn="1"/>
          </p:nvSpPr>
          <p:spPr bwMode="auto">
            <a:xfrm>
              <a:off x="7864475" y="3408363"/>
              <a:ext cx="365125" cy="41275"/>
            </a:xfrm>
            <a:prstGeom prst="rect">
              <a:avLst/>
            </a:prstGeom>
            <a:solidFill>
              <a:srgbClr val="00637F"/>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10" name="Rectangle 50"/>
            <p:cNvSpPr>
              <a:spLocks noChangeArrowheads="1"/>
            </p:cNvSpPr>
            <p:nvPr userDrawn="1"/>
          </p:nvSpPr>
          <p:spPr bwMode="auto">
            <a:xfrm>
              <a:off x="8047038" y="3408363"/>
              <a:ext cx="365125" cy="41275"/>
            </a:xfrm>
            <a:prstGeom prst="rect">
              <a:avLst/>
            </a:prstGeom>
            <a:solidFill>
              <a:srgbClr val="18538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11" name="Rectangle 51"/>
            <p:cNvSpPr>
              <a:spLocks noChangeArrowheads="1"/>
            </p:cNvSpPr>
            <p:nvPr userDrawn="1"/>
          </p:nvSpPr>
          <p:spPr bwMode="auto">
            <a:xfrm>
              <a:off x="8229600" y="3408363"/>
              <a:ext cx="365125" cy="41275"/>
            </a:xfrm>
            <a:prstGeom prst="rect">
              <a:avLst/>
            </a:prstGeom>
            <a:solidFill>
              <a:srgbClr val="2E428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12" name="Rectangle 52"/>
            <p:cNvSpPr>
              <a:spLocks noChangeArrowheads="1"/>
            </p:cNvSpPr>
            <p:nvPr userDrawn="1"/>
          </p:nvSpPr>
          <p:spPr bwMode="auto">
            <a:xfrm>
              <a:off x="8412163" y="3408363"/>
              <a:ext cx="366713" cy="41275"/>
            </a:xfrm>
            <a:prstGeom prst="rect">
              <a:avLst/>
            </a:prstGeom>
            <a:solidFill>
              <a:srgbClr val="313E8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13" name="Rectangle 53"/>
            <p:cNvSpPr>
              <a:spLocks noChangeArrowheads="1"/>
            </p:cNvSpPr>
            <p:nvPr userDrawn="1"/>
          </p:nvSpPr>
          <p:spPr bwMode="auto">
            <a:xfrm>
              <a:off x="8594725" y="3408363"/>
              <a:ext cx="366713" cy="41275"/>
            </a:xfrm>
            <a:prstGeom prst="rect">
              <a:avLst/>
            </a:prstGeom>
            <a:solidFill>
              <a:srgbClr val="333B8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14" name="Rectangle 54"/>
            <p:cNvSpPr>
              <a:spLocks noChangeArrowheads="1"/>
            </p:cNvSpPr>
            <p:nvPr userDrawn="1"/>
          </p:nvSpPr>
          <p:spPr bwMode="auto">
            <a:xfrm>
              <a:off x="8778875" y="3408363"/>
              <a:ext cx="365125" cy="41275"/>
            </a:xfrm>
            <a:prstGeom prst="rect">
              <a:avLst/>
            </a:prstGeom>
            <a:solidFill>
              <a:srgbClr val="35388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15" name="Rectangle 55"/>
            <p:cNvSpPr>
              <a:spLocks noChangeArrowheads="1"/>
            </p:cNvSpPr>
            <p:nvPr userDrawn="1"/>
          </p:nvSpPr>
          <p:spPr bwMode="auto">
            <a:xfrm>
              <a:off x="8961438" y="3408363"/>
              <a:ext cx="182563" cy="41275"/>
            </a:xfrm>
            <a:prstGeom prst="rect">
              <a:avLst/>
            </a:prstGeom>
            <a:solidFill>
              <a:srgbClr val="39318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sp>
          <p:nvSpPr>
            <p:cNvPr id="116" name="Freeform 56"/>
            <p:cNvSpPr>
              <a:spLocks/>
            </p:cNvSpPr>
            <p:nvPr userDrawn="1"/>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noFill/>
              <a:round/>
              <a:headEnd/>
              <a:tailEnd/>
            </a:ln>
          </p:spPr>
          <p:txBody>
            <a:bodyPr vert="horz" wrap="square" lIns="91440" tIns="45720" rIns="91440" bIns="45720" numCol="1" anchor="t" anchorCtr="0" compatLnSpc="1">
              <a:prstTxWarp prst="textNoShape">
                <a:avLst/>
              </a:prstTxWarp>
            </a:bodyPr>
            <a:lstStyle/>
            <a:p>
              <a:pPr defTabSz="342900"/>
              <a:endParaRPr lang="en-IN" sz="1350">
                <a:solidFill>
                  <a:prstClr val="black"/>
                </a:solidFill>
              </a:endParaRPr>
            </a:p>
          </p:txBody>
        </p:sp>
      </p:grpSp>
    </p:spTree>
    <p:extLst>
      <p:ext uri="{BB962C8B-B14F-4D97-AF65-F5344CB8AC3E}">
        <p14:creationId xmlns:p14="http://schemas.microsoft.com/office/powerpoint/2010/main" val="122785043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Lst>
  <p:txStyles>
    <p:titleStyle>
      <a:lvl1pPr algn="l" defTabSz="342900" rtl="0" eaLnBrk="1" latinLnBrk="0" hangingPunct="1">
        <a:spcBef>
          <a:spcPct val="0"/>
        </a:spcBef>
        <a:buNone/>
        <a:defRPr lang="en-US" sz="2250" b="1" kern="1200" dirty="0">
          <a:solidFill>
            <a:srgbClr val="595959"/>
          </a:solidFill>
          <a:latin typeface="+mj-lt"/>
          <a:ea typeface="+mn-ea"/>
          <a:cs typeface="Arial"/>
        </a:defRPr>
      </a:lvl1pPr>
    </p:titleStyle>
    <p:bodyStyle>
      <a:lvl1pPr marL="173831" indent="-173831" algn="l" defTabSz="342900" rtl="0" eaLnBrk="1" latinLnBrk="0" hangingPunct="1">
        <a:spcBef>
          <a:spcPct val="20000"/>
        </a:spcBef>
        <a:buFont typeface="Arial"/>
        <a:buChar char="•"/>
        <a:defRPr kumimoji="0" lang="en-US" sz="1500" b="0" i="0" u="none" strike="noStrike" kern="1200" cap="none" spc="0" normalizeH="0" baseline="0" noProof="0" dirty="0" smtClean="0">
          <a:ln>
            <a:noFill/>
          </a:ln>
          <a:solidFill>
            <a:srgbClr val="595959"/>
          </a:solidFill>
          <a:effectLst/>
          <a:uLnTx/>
          <a:uFillTx/>
          <a:latin typeface="+mn-lt"/>
          <a:ea typeface="+mn-ea"/>
          <a:cs typeface="Arial"/>
        </a:defRPr>
      </a:lvl1pPr>
      <a:lvl2pPr marL="557213" indent="-214313" algn="l" defTabSz="342900" rtl="0" eaLnBrk="1" latinLnBrk="0" hangingPunct="1">
        <a:spcBef>
          <a:spcPct val="20000"/>
        </a:spcBef>
        <a:buFont typeface="Arial"/>
        <a:buChar char="–"/>
        <a:defRPr kumimoji="0" lang="en-US" sz="1350" b="0" i="0" u="none" strike="noStrike" kern="1200" cap="none" spc="0" normalizeH="0" baseline="0" noProof="0" dirty="0" smtClean="0">
          <a:ln>
            <a:noFill/>
          </a:ln>
          <a:solidFill>
            <a:srgbClr val="595959"/>
          </a:solidFill>
          <a:effectLst/>
          <a:uLnTx/>
          <a:uFillTx/>
          <a:latin typeface="+mn-lt"/>
          <a:ea typeface="+mn-ea"/>
          <a:cs typeface="+mn-cs"/>
        </a:defRPr>
      </a:lvl2pPr>
      <a:lvl3pPr marL="857250" indent="-171450" algn="l" defTabSz="342900" rtl="0" eaLnBrk="1" latinLnBrk="0" hangingPunct="1">
        <a:spcBef>
          <a:spcPct val="20000"/>
        </a:spcBef>
        <a:buFont typeface="Arial"/>
        <a:buChar char="•"/>
        <a:defRPr kumimoji="0" lang="en-US" sz="1200" b="0" i="0" u="none" strike="noStrike" kern="1200" cap="none" spc="0" normalizeH="0" baseline="0" noProof="0" dirty="0" smtClean="0">
          <a:ln>
            <a:noFill/>
          </a:ln>
          <a:solidFill>
            <a:srgbClr val="595959"/>
          </a:solidFill>
          <a:effectLst/>
          <a:uLnTx/>
          <a:uFillTx/>
          <a:latin typeface="+mn-lt"/>
          <a:ea typeface="+mn-ea"/>
          <a:cs typeface="+mn-cs"/>
        </a:defRPr>
      </a:lvl3pPr>
      <a:lvl4pPr marL="1200150" indent="-171450" algn="l" defTabSz="342900" rtl="0" eaLnBrk="1" latinLnBrk="0" hangingPunct="1">
        <a:spcBef>
          <a:spcPct val="20000"/>
        </a:spcBef>
        <a:buFont typeface="Arial"/>
        <a:buChar char="–"/>
        <a:defRPr kumimoji="0" lang="en-US" sz="1050" b="0" i="0" u="none" strike="noStrike" kern="1200" cap="none" spc="0" normalizeH="0" baseline="0" noProof="0" dirty="0" smtClean="0">
          <a:ln>
            <a:noFill/>
          </a:ln>
          <a:solidFill>
            <a:srgbClr val="595959"/>
          </a:solidFill>
          <a:effectLst/>
          <a:uLnTx/>
          <a:uFillTx/>
          <a:latin typeface="+mn-lt"/>
          <a:ea typeface="+mn-ea"/>
          <a:cs typeface="+mn-cs"/>
        </a:defRPr>
      </a:lvl4pPr>
      <a:lvl5pPr marL="1543050" indent="-171450" algn="l" defTabSz="342900" rtl="0" eaLnBrk="1" latinLnBrk="0" hangingPunct="1">
        <a:spcBef>
          <a:spcPct val="20000"/>
        </a:spcBef>
        <a:buFont typeface="Arial"/>
        <a:buChar char="»"/>
        <a:defRPr kumimoji="0" lang="en-US" sz="900" b="0" i="0" u="none" strike="noStrike" kern="1200" cap="none" spc="0" normalizeH="0" baseline="0" noProof="0" dirty="0">
          <a:ln>
            <a:noFill/>
          </a:ln>
          <a:solidFill>
            <a:srgbClr val="595959"/>
          </a:solidFill>
          <a:effectLst/>
          <a:uLnTx/>
          <a:uFillTx/>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1866"/>
            <a:ext cx="8229600" cy="41148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457200" y="858723"/>
            <a:ext cx="8229600" cy="3874770"/>
          </a:xfrm>
          <a:prstGeom prst="rect">
            <a:avLst/>
          </a:prstGeom>
        </p:spPr>
        <p:txBody>
          <a:bodyPr lIns="45720" tIns="45720" rIns="45720" bIns="4572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txBox="1">
            <a:spLocks/>
          </p:cNvSpPr>
          <p:nvPr/>
        </p:nvSpPr>
        <p:spPr>
          <a:xfrm>
            <a:off x="2926080" y="5004906"/>
            <a:ext cx="3291840" cy="111722"/>
          </a:xfrm>
          <a:prstGeom prst="rect">
            <a:avLst/>
          </a:prstGeom>
          <a:noFill/>
        </p:spPr>
        <p:txBody>
          <a:bodyPr vert="horz" lIns="68580" tIns="34290" rIns="68580" bIns="3429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4D4E5C"/>
                </a:solidFill>
              </a:rPr>
              <a:t>© 2016  WIPRO LTD  |  WWW.WIPRO.COM  |  CONFIDENTIAL</a:t>
            </a:r>
          </a:p>
        </p:txBody>
      </p:sp>
      <p:sp>
        <p:nvSpPr>
          <p:cNvPr id="6" name="Footer Placeholder 4"/>
          <p:cNvSpPr txBox="1">
            <a:spLocks/>
          </p:cNvSpPr>
          <p:nvPr/>
        </p:nvSpPr>
        <p:spPr>
          <a:xfrm>
            <a:off x="10884" y="4985514"/>
            <a:ext cx="360000" cy="111722"/>
          </a:xfrm>
          <a:prstGeom prst="rect">
            <a:avLst/>
          </a:prstGeom>
          <a:noFill/>
        </p:spPr>
        <p:txBody>
          <a:bodyPr vert="horz" lIns="68580" tIns="34290" rIns="68580" bIns="3429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750" smtClean="0">
                <a:solidFill>
                  <a:srgbClr val="4D4E5C"/>
                </a:solidFill>
              </a:rPr>
              <a:pPr algn="l"/>
              <a:t>‹#›</a:t>
            </a:fld>
            <a:endParaRPr lang="en-US" sz="750" dirty="0">
              <a:solidFill>
                <a:srgbClr val="4D4E5C"/>
              </a:solidFill>
            </a:endParaRPr>
          </a:p>
        </p:txBody>
      </p:sp>
      <p:grpSp>
        <p:nvGrpSpPr>
          <p:cNvPr id="63" name="Group 62"/>
          <p:cNvGrpSpPr/>
          <p:nvPr/>
        </p:nvGrpSpPr>
        <p:grpSpPr>
          <a:xfrm>
            <a:off x="0" y="570310"/>
            <a:ext cx="9145588" cy="18900"/>
            <a:chOff x="0" y="3408363"/>
            <a:chExt cx="9145588" cy="41275"/>
          </a:xfrm>
        </p:grpSpPr>
        <p:sp>
          <p:nvSpPr>
            <p:cNvPr id="64" name="AutoShape 3"/>
            <p:cNvSpPr>
              <a:spLocks noChangeAspect="1" noChangeArrowheads="1" noTextEdit="1"/>
            </p:cNvSpPr>
            <p:nvPr/>
          </p:nvSpPr>
          <p:spPr bwMode="auto">
            <a:xfrm>
              <a:off x="0" y="3408363"/>
              <a:ext cx="9144000" cy="41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65" name="Rectangle 5"/>
            <p:cNvSpPr>
              <a:spLocks noChangeArrowheads="1"/>
            </p:cNvSpPr>
            <p:nvPr/>
          </p:nvSpPr>
          <p:spPr bwMode="auto">
            <a:xfrm>
              <a:off x="0" y="3408363"/>
              <a:ext cx="182563"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66" name="Rectangle 6"/>
            <p:cNvSpPr>
              <a:spLocks noChangeArrowheads="1"/>
            </p:cNvSpPr>
            <p:nvPr/>
          </p:nvSpPr>
          <p:spPr bwMode="auto">
            <a:xfrm>
              <a:off x="0" y="3408363"/>
              <a:ext cx="365125"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67" name="Rectangle 7"/>
            <p:cNvSpPr>
              <a:spLocks noChangeArrowheads="1"/>
            </p:cNvSpPr>
            <p:nvPr/>
          </p:nvSpPr>
          <p:spPr bwMode="auto">
            <a:xfrm>
              <a:off x="182563" y="3408363"/>
              <a:ext cx="366713" cy="41275"/>
            </a:xfrm>
            <a:prstGeom prst="rect">
              <a:avLst/>
            </a:prstGeom>
            <a:solidFill>
              <a:srgbClr val="E42C2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68" name="Rectangle 8"/>
            <p:cNvSpPr>
              <a:spLocks noChangeArrowheads="1"/>
            </p:cNvSpPr>
            <p:nvPr/>
          </p:nvSpPr>
          <p:spPr bwMode="auto">
            <a:xfrm>
              <a:off x="365125" y="3408363"/>
              <a:ext cx="366713" cy="41275"/>
            </a:xfrm>
            <a:prstGeom prst="rect">
              <a:avLst/>
            </a:prstGeom>
            <a:solidFill>
              <a:srgbClr val="E53A2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69" name="Rectangle 9"/>
            <p:cNvSpPr>
              <a:spLocks noChangeArrowheads="1"/>
            </p:cNvSpPr>
            <p:nvPr/>
          </p:nvSpPr>
          <p:spPr bwMode="auto">
            <a:xfrm>
              <a:off x="549275" y="3408363"/>
              <a:ext cx="365125" cy="41275"/>
            </a:xfrm>
            <a:prstGeom prst="rect">
              <a:avLst/>
            </a:prstGeom>
            <a:solidFill>
              <a:srgbClr val="E74623"/>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70" name="Rectangle 10"/>
            <p:cNvSpPr>
              <a:spLocks noChangeArrowheads="1"/>
            </p:cNvSpPr>
            <p:nvPr/>
          </p:nvSpPr>
          <p:spPr bwMode="auto">
            <a:xfrm>
              <a:off x="731838" y="3408363"/>
              <a:ext cx="365125" cy="41275"/>
            </a:xfrm>
            <a:prstGeom prst="rect">
              <a:avLst/>
            </a:prstGeom>
            <a:solidFill>
              <a:srgbClr val="E85122"/>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71" name="Rectangle 11"/>
            <p:cNvSpPr>
              <a:spLocks noChangeArrowheads="1"/>
            </p:cNvSpPr>
            <p:nvPr/>
          </p:nvSpPr>
          <p:spPr bwMode="auto">
            <a:xfrm>
              <a:off x="914400" y="3408363"/>
              <a:ext cx="365125" cy="41275"/>
            </a:xfrm>
            <a:prstGeom prst="rect">
              <a:avLst/>
            </a:prstGeom>
            <a:solidFill>
              <a:srgbClr val="EA5D21"/>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72" name="Rectangle 12"/>
            <p:cNvSpPr>
              <a:spLocks noChangeArrowheads="1"/>
            </p:cNvSpPr>
            <p:nvPr/>
          </p:nvSpPr>
          <p:spPr bwMode="auto">
            <a:xfrm>
              <a:off x="1096963" y="3408363"/>
              <a:ext cx="366713" cy="41275"/>
            </a:xfrm>
            <a:prstGeom prst="rect">
              <a:avLst/>
            </a:prstGeom>
            <a:solidFill>
              <a:srgbClr val="EC691F"/>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73" name="Rectangle 13"/>
            <p:cNvSpPr>
              <a:spLocks noChangeArrowheads="1"/>
            </p:cNvSpPr>
            <p:nvPr/>
          </p:nvSpPr>
          <p:spPr bwMode="auto">
            <a:xfrm>
              <a:off x="1279525" y="3408363"/>
              <a:ext cx="366713" cy="41275"/>
            </a:xfrm>
            <a:prstGeom prst="rect">
              <a:avLst/>
            </a:prstGeom>
            <a:solidFill>
              <a:srgbClr val="EE741D"/>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74" name="Rectangle 14"/>
            <p:cNvSpPr>
              <a:spLocks noChangeArrowheads="1"/>
            </p:cNvSpPr>
            <p:nvPr/>
          </p:nvSpPr>
          <p:spPr bwMode="auto">
            <a:xfrm>
              <a:off x="1463675" y="3408363"/>
              <a:ext cx="365125" cy="41275"/>
            </a:xfrm>
            <a:prstGeom prst="rect">
              <a:avLst/>
            </a:prstGeom>
            <a:solidFill>
              <a:srgbClr val="EF7E1A"/>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75" name="Rectangle 15"/>
            <p:cNvSpPr>
              <a:spLocks noChangeArrowheads="1"/>
            </p:cNvSpPr>
            <p:nvPr/>
          </p:nvSpPr>
          <p:spPr bwMode="auto">
            <a:xfrm>
              <a:off x="1646238" y="3408363"/>
              <a:ext cx="365125" cy="41275"/>
            </a:xfrm>
            <a:prstGeom prst="rect">
              <a:avLst/>
            </a:prstGeom>
            <a:solidFill>
              <a:srgbClr val="F18817"/>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76" name="Rectangle 16"/>
            <p:cNvSpPr>
              <a:spLocks noChangeArrowheads="1"/>
            </p:cNvSpPr>
            <p:nvPr/>
          </p:nvSpPr>
          <p:spPr bwMode="auto">
            <a:xfrm>
              <a:off x="1828800" y="3408363"/>
              <a:ext cx="365125" cy="41275"/>
            </a:xfrm>
            <a:prstGeom prst="rect">
              <a:avLst/>
            </a:prstGeom>
            <a:solidFill>
              <a:srgbClr val="F3931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77" name="Rectangle 17"/>
            <p:cNvSpPr>
              <a:spLocks noChangeArrowheads="1"/>
            </p:cNvSpPr>
            <p:nvPr/>
          </p:nvSpPr>
          <p:spPr bwMode="auto">
            <a:xfrm>
              <a:off x="2011363" y="3408363"/>
              <a:ext cx="366713" cy="41275"/>
            </a:xfrm>
            <a:prstGeom prst="rect">
              <a:avLst/>
            </a:prstGeom>
            <a:solidFill>
              <a:srgbClr val="F49C0F"/>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78" name="Rectangle 18"/>
            <p:cNvSpPr>
              <a:spLocks noChangeArrowheads="1"/>
            </p:cNvSpPr>
            <p:nvPr/>
          </p:nvSpPr>
          <p:spPr bwMode="auto">
            <a:xfrm>
              <a:off x="2193925" y="3408363"/>
              <a:ext cx="366713" cy="41275"/>
            </a:xfrm>
            <a:prstGeom prst="rect">
              <a:avLst/>
            </a:prstGeom>
            <a:solidFill>
              <a:srgbClr val="F6A607"/>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79" name="Rectangle 19"/>
            <p:cNvSpPr>
              <a:spLocks noChangeArrowheads="1"/>
            </p:cNvSpPr>
            <p:nvPr/>
          </p:nvSpPr>
          <p:spPr bwMode="auto">
            <a:xfrm>
              <a:off x="2378075" y="3408363"/>
              <a:ext cx="365125" cy="41275"/>
            </a:xfrm>
            <a:prstGeom prst="rect">
              <a:avLst/>
            </a:prstGeom>
            <a:solidFill>
              <a:srgbClr val="F8B002"/>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80" name="Rectangle 20"/>
            <p:cNvSpPr>
              <a:spLocks noChangeArrowheads="1"/>
            </p:cNvSpPr>
            <p:nvPr/>
          </p:nvSpPr>
          <p:spPr bwMode="auto">
            <a:xfrm>
              <a:off x="2560638" y="3408363"/>
              <a:ext cx="365125" cy="41275"/>
            </a:xfrm>
            <a:prstGeom prst="rect">
              <a:avLst/>
            </a:prstGeom>
            <a:solidFill>
              <a:srgbClr val="FBBA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81" name="Rectangle 21"/>
            <p:cNvSpPr>
              <a:spLocks noChangeArrowheads="1"/>
            </p:cNvSpPr>
            <p:nvPr/>
          </p:nvSpPr>
          <p:spPr bwMode="auto">
            <a:xfrm>
              <a:off x="2743200" y="3408363"/>
              <a:ext cx="365125" cy="41275"/>
            </a:xfrm>
            <a:prstGeom prst="rect">
              <a:avLst/>
            </a:prstGeom>
            <a:solidFill>
              <a:srgbClr val="FBBB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82" name="Rectangle 22"/>
            <p:cNvSpPr>
              <a:spLocks noChangeArrowheads="1"/>
            </p:cNvSpPr>
            <p:nvPr/>
          </p:nvSpPr>
          <p:spPr bwMode="auto">
            <a:xfrm>
              <a:off x="2925763" y="3408363"/>
              <a:ext cx="366713" cy="41275"/>
            </a:xfrm>
            <a:prstGeom prst="rect">
              <a:avLst/>
            </a:prstGeom>
            <a:solidFill>
              <a:srgbClr val="FBBD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83" name="Rectangle 23"/>
            <p:cNvSpPr>
              <a:spLocks noChangeArrowheads="1"/>
            </p:cNvSpPr>
            <p:nvPr/>
          </p:nvSpPr>
          <p:spPr bwMode="auto">
            <a:xfrm>
              <a:off x="3108325" y="3408363"/>
              <a:ext cx="366713" cy="41275"/>
            </a:xfrm>
            <a:prstGeom prst="rect">
              <a:avLst/>
            </a:prstGeom>
            <a:solidFill>
              <a:srgbClr val="FCBF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84" name="Rectangle 24"/>
            <p:cNvSpPr>
              <a:spLocks noChangeArrowheads="1"/>
            </p:cNvSpPr>
            <p:nvPr/>
          </p:nvSpPr>
          <p:spPr bwMode="auto">
            <a:xfrm>
              <a:off x="3292475" y="3408363"/>
              <a:ext cx="365125" cy="41275"/>
            </a:xfrm>
            <a:prstGeom prst="rect">
              <a:avLst/>
            </a:prstGeom>
            <a:solidFill>
              <a:srgbClr val="FCC0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85" name="Rectangle 25"/>
            <p:cNvSpPr>
              <a:spLocks noChangeArrowheads="1"/>
            </p:cNvSpPr>
            <p:nvPr/>
          </p:nvSpPr>
          <p:spPr bwMode="auto">
            <a:xfrm>
              <a:off x="3475038" y="3408363"/>
              <a:ext cx="365125" cy="41275"/>
            </a:xfrm>
            <a:prstGeom prst="rect">
              <a:avLst/>
            </a:prstGeom>
            <a:solidFill>
              <a:srgbClr val="FCC2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86" name="Rectangle 26"/>
            <p:cNvSpPr>
              <a:spLocks noChangeArrowheads="1"/>
            </p:cNvSpPr>
            <p:nvPr/>
          </p:nvSpPr>
          <p:spPr bwMode="auto">
            <a:xfrm>
              <a:off x="3657600" y="3408363"/>
              <a:ext cx="365125" cy="41275"/>
            </a:xfrm>
            <a:prstGeom prst="rect">
              <a:avLst/>
            </a:prstGeom>
            <a:solidFill>
              <a:srgbClr val="FDC4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87" name="Rectangle 27"/>
            <p:cNvSpPr>
              <a:spLocks noChangeArrowheads="1"/>
            </p:cNvSpPr>
            <p:nvPr/>
          </p:nvSpPr>
          <p:spPr bwMode="auto">
            <a:xfrm>
              <a:off x="3840163" y="3408363"/>
              <a:ext cx="366713" cy="41275"/>
            </a:xfrm>
            <a:prstGeom prst="rect">
              <a:avLst/>
            </a:prstGeom>
            <a:solidFill>
              <a:srgbClr val="FDC6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88" name="Rectangle 28"/>
            <p:cNvSpPr>
              <a:spLocks noChangeArrowheads="1"/>
            </p:cNvSpPr>
            <p:nvPr/>
          </p:nvSpPr>
          <p:spPr bwMode="auto">
            <a:xfrm>
              <a:off x="4022725" y="3408363"/>
              <a:ext cx="366713" cy="41275"/>
            </a:xfrm>
            <a:prstGeom prst="rect">
              <a:avLst/>
            </a:prstGeom>
            <a:solidFill>
              <a:srgbClr val="FDC7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89" name="Rectangle 29"/>
            <p:cNvSpPr>
              <a:spLocks noChangeArrowheads="1"/>
            </p:cNvSpPr>
            <p:nvPr/>
          </p:nvSpPr>
          <p:spPr bwMode="auto">
            <a:xfrm>
              <a:off x="4206875" y="3408363"/>
              <a:ext cx="365125" cy="41275"/>
            </a:xfrm>
            <a:prstGeom prst="rect">
              <a:avLst/>
            </a:prstGeom>
            <a:solidFill>
              <a:srgbClr val="FEC9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90" name="Rectangle 30"/>
            <p:cNvSpPr>
              <a:spLocks noChangeArrowheads="1"/>
            </p:cNvSpPr>
            <p:nvPr/>
          </p:nvSpPr>
          <p:spPr bwMode="auto">
            <a:xfrm>
              <a:off x="4389438" y="3408363"/>
              <a:ext cx="365125" cy="41275"/>
            </a:xfrm>
            <a:prstGeom prst="rect">
              <a:avLst/>
            </a:prstGeom>
            <a:solidFill>
              <a:srgbClr val="FECB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91" name="Rectangle 31"/>
            <p:cNvSpPr>
              <a:spLocks noChangeArrowheads="1"/>
            </p:cNvSpPr>
            <p:nvPr/>
          </p:nvSpPr>
          <p:spPr bwMode="auto">
            <a:xfrm>
              <a:off x="4572000" y="3408363"/>
              <a:ext cx="365125" cy="41275"/>
            </a:xfrm>
            <a:prstGeom prst="rect">
              <a:avLst/>
            </a:prstGeom>
            <a:solidFill>
              <a:srgbClr val="FBCB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92" name="Rectangle 32"/>
            <p:cNvSpPr>
              <a:spLocks noChangeArrowheads="1"/>
            </p:cNvSpPr>
            <p:nvPr/>
          </p:nvSpPr>
          <p:spPr bwMode="auto">
            <a:xfrm>
              <a:off x="4754563" y="3408363"/>
              <a:ext cx="366713" cy="41275"/>
            </a:xfrm>
            <a:prstGeom prst="rect">
              <a:avLst/>
            </a:prstGeom>
            <a:solidFill>
              <a:srgbClr val="F3CA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93" name="Rectangle 33"/>
            <p:cNvSpPr>
              <a:spLocks noChangeArrowheads="1"/>
            </p:cNvSpPr>
            <p:nvPr/>
          </p:nvSpPr>
          <p:spPr bwMode="auto">
            <a:xfrm>
              <a:off x="4937125" y="3408363"/>
              <a:ext cx="366713" cy="41275"/>
            </a:xfrm>
            <a:prstGeom prst="rect">
              <a:avLst/>
            </a:prstGeom>
            <a:solidFill>
              <a:srgbClr val="ECC80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94" name="Rectangle 34"/>
            <p:cNvSpPr>
              <a:spLocks noChangeArrowheads="1"/>
            </p:cNvSpPr>
            <p:nvPr/>
          </p:nvSpPr>
          <p:spPr bwMode="auto">
            <a:xfrm>
              <a:off x="5121275" y="3408363"/>
              <a:ext cx="365125" cy="41275"/>
            </a:xfrm>
            <a:prstGeom prst="rect">
              <a:avLst/>
            </a:prstGeom>
            <a:solidFill>
              <a:srgbClr val="E4C602"/>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95" name="Rectangle 35"/>
            <p:cNvSpPr>
              <a:spLocks noChangeArrowheads="1"/>
            </p:cNvSpPr>
            <p:nvPr/>
          </p:nvSpPr>
          <p:spPr bwMode="auto">
            <a:xfrm>
              <a:off x="5303838" y="3408363"/>
              <a:ext cx="365125" cy="41275"/>
            </a:xfrm>
            <a:prstGeom prst="rect">
              <a:avLst/>
            </a:prstGeom>
            <a:solidFill>
              <a:srgbClr val="DCC50A"/>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96" name="Rectangle 36"/>
            <p:cNvSpPr>
              <a:spLocks noChangeArrowheads="1"/>
            </p:cNvSpPr>
            <p:nvPr/>
          </p:nvSpPr>
          <p:spPr bwMode="auto">
            <a:xfrm>
              <a:off x="5486400" y="3408363"/>
              <a:ext cx="365125" cy="41275"/>
            </a:xfrm>
            <a:prstGeom prst="rect">
              <a:avLst/>
            </a:prstGeom>
            <a:solidFill>
              <a:srgbClr val="D5C30E"/>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97" name="Rectangle 37"/>
            <p:cNvSpPr>
              <a:spLocks noChangeArrowheads="1"/>
            </p:cNvSpPr>
            <p:nvPr/>
          </p:nvSpPr>
          <p:spPr bwMode="auto">
            <a:xfrm>
              <a:off x="5668963" y="3408363"/>
              <a:ext cx="366713" cy="41275"/>
            </a:xfrm>
            <a:prstGeom prst="rect">
              <a:avLst/>
            </a:prstGeom>
            <a:solidFill>
              <a:srgbClr val="CCC117"/>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98" name="Rectangle 38"/>
            <p:cNvSpPr>
              <a:spLocks noChangeArrowheads="1"/>
            </p:cNvSpPr>
            <p:nvPr/>
          </p:nvSpPr>
          <p:spPr bwMode="auto">
            <a:xfrm>
              <a:off x="5851525" y="3408363"/>
              <a:ext cx="366713" cy="41275"/>
            </a:xfrm>
            <a:prstGeom prst="rect">
              <a:avLst/>
            </a:prstGeom>
            <a:solidFill>
              <a:srgbClr val="B8BC21"/>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99" name="Rectangle 39"/>
            <p:cNvSpPr>
              <a:spLocks noChangeArrowheads="1"/>
            </p:cNvSpPr>
            <p:nvPr/>
          </p:nvSpPr>
          <p:spPr bwMode="auto">
            <a:xfrm>
              <a:off x="6035675" y="3408363"/>
              <a:ext cx="365125" cy="41275"/>
            </a:xfrm>
            <a:prstGeom prst="rect">
              <a:avLst/>
            </a:prstGeom>
            <a:solidFill>
              <a:srgbClr val="A3B829"/>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00" name="Rectangle 40"/>
            <p:cNvSpPr>
              <a:spLocks noChangeArrowheads="1"/>
            </p:cNvSpPr>
            <p:nvPr/>
          </p:nvSpPr>
          <p:spPr bwMode="auto">
            <a:xfrm>
              <a:off x="6218238" y="3408363"/>
              <a:ext cx="365125" cy="41275"/>
            </a:xfrm>
            <a:prstGeom prst="rect">
              <a:avLst/>
            </a:prstGeom>
            <a:solidFill>
              <a:srgbClr val="8CB23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01" name="Rectangle 41"/>
            <p:cNvSpPr>
              <a:spLocks noChangeArrowheads="1"/>
            </p:cNvSpPr>
            <p:nvPr/>
          </p:nvSpPr>
          <p:spPr bwMode="auto">
            <a:xfrm>
              <a:off x="6400800" y="3408363"/>
              <a:ext cx="365125" cy="41275"/>
            </a:xfrm>
            <a:prstGeom prst="rect">
              <a:avLst/>
            </a:prstGeom>
            <a:solidFill>
              <a:srgbClr val="71AD36"/>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02" name="Rectangle 42"/>
            <p:cNvSpPr>
              <a:spLocks noChangeArrowheads="1"/>
            </p:cNvSpPr>
            <p:nvPr/>
          </p:nvSpPr>
          <p:spPr bwMode="auto">
            <a:xfrm>
              <a:off x="6583363" y="3408363"/>
              <a:ext cx="366713" cy="41275"/>
            </a:xfrm>
            <a:prstGeom prst="rect">
              <a:avLst/>
            </a:prstGeom>
            <a:solidFill>
              <a:srgbClr val="51A73B"/>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03" name="Rectangle 43"/>
            <p:cNvSpPr>
              <a:spLocks noChangeArrowheads="1"/>
            </p:cNvSpPr>
            <p:nvPr/>
          </p:nvSpPr>
          <p:spPr bwMode="auto">
            <a:xfrm>
              <a:off x="6765925" y="3408363"/>
              <a:ext cx="366713" cy="41275"/>
            </a:xfrm>
            <a:prstGeom prst="rect">
              <a:avLst/>
            </a:prstGeom>
            <a:solidFill>
              <a:srgbClr val="1DA240"/>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04" name="Rectangle 44"/>
            <p:cNvSpPr>
              <a:spLocks noChangeArrowheads="1"/>
            </p:cNvSpPr>
            <p:nvPr/>
          </p:nvSpPr>
          <p:spPr bwMode="auto">
            <a:xfrm>
              <a:off x="6950075" y="3408363"/>
              <a:ext cx="365125" cy="41275"/>
            </a:xfrm>
            <a:prstGeom prst="rect">
              <a:avLst/>
            </a:prstGeom>
            <a:solidFill>
              <a:srgbClr val="009D43"/>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05" name="Rectangle 45"/>
            <p:cNvSpPr>
              <a:spLocks noChangeArrowheads="1"/>
            </p:cNvSpPr>
            <p:nvPr/>
          </p:nvSpPr>
          <p:spPr bwMode="auto">
            <a:xfrm>
              <a:off x="7132638" y="3408363"/>
              <a:ext cx="365125" cy="41275"/>
            </a:xfrm>
            <a:prstGeom prst="rect">
              <a:avLst/>
            </a:prstGeom>
            <a:solidFill>
              <a:srgbClr val="009846"/>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06" name="Rectangle 46"/>
            <p:cNvSpPr>
              <a:spLocks noChangeArrowheads="1"/>
            </p:cNvSpPr>
            <p:nvPr/>
          </p:nvSpPr>
          <p:spPr bwMode="auto">
            <a:xfrm>
              <a:off x="7315200" y="3408363"/>
              <a:ext cx="365125" cy="41275"/>
            </a:xfrm>
            <a:prstGeom prst="rect">
              <a:avLst/>
            </a:prstGeom>
            <a:solidFill>
              <a:srgbClr val="008C57"/>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07" name="Rectangle 47"/>
            <p:cNvSpPr>
              <a:spLocks noChangeArrowheads="1"/>
            </p:cNvSpPr>
            <p:nvPr/>
          </p:nvSpPr>
          <p:spPr bwMode="auto">
            <a:xfrm>
              <a:off x="7497763" y="3408363"/>
              <a:ext cx="366713" cy="41275"/>
            </a:xfrm>
            <a:prstGeom prst="rect">
              <a:avLst/>
            </a:prstGeom>
            <a:solidFill>
              <a:srgbClr val="008068"/>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08" name="Rectangle 48"/>
            <p:cNvSpPr>
              <a:spLocks noChangeArrowheads="1"/>
            </p:cNvSpPr>
            <p:nvPr/>
          </p:nvSpPr>
          <p:spPr bwMode="auto">
            <a:xfrm>
              <a:off x="7680325" y="3408363"/>
              <a:ext cx="366713" cy="41275"/>
            </a:xfrm>
            <a:prstGeom prst="rect">
              <a:avLst/>
            </a:prstGeom>
            <a:solidFill>
              <a:srgbClr val="00727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09" name="Rectangle 49"/>
            <p:cNvSpPr>
              <a:spLocks noChangeArrowheads="1"/>
            </p:cNvSpPr>
            <p:nvPr/>
          </p:nvSpPr>
          <p:spPr bwMode="auto">
            <a:xfrm>
              <a:off x="7864475" y="3408363"/>
              <a:ext cx="365125" cy="41275"/>
            </a:xfrm>
            <a:prstGeom prst="rect">
              <a:avLst/>
            </a:prstGeom>
            <a:solidFill>
              <a:srgbClr val="00637F"/>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10" name="Rectangle 50"/>
            <p:cNvSpPr>
              <a:spLocks noChangeArrowheads="1"/>
            </p:cNvSpPr>
            <p:nvPr/>
          </p:nvSpPr>
          <p:spPr bwMode="auto">
            <a:xfrm>
              <a:off x="8047038" y="3408363"/>
              <a:ext cx="365125" cy="41275"/>
            </a:xfrm>
            <a:prstGeom prst="rect">
              <a:avLst/>
            </a:prstGeom>
            <a:solidFill>
              <a:srgbClr val="185384"/>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11" name="Rectangle 51"/>
            <p:cNvSpPr>
              <a:spLocks noChangeArrowheads="1"/>
            </p:cNvSpPr>
            <p:nvPr/>
          </p:nvSpPr>
          <p:spPr bwMode="auto">
            <a:xfrm>
              <a:off x="8229600" y="3408363"/>
              <a:ext cx="365125" cy="41275"/>
            </a:xfrm>
            <a:prstGeom prst="rect">
              <a:avLst/>
            </a:prstGeom>
            <a:solidFill>
              <a:srgbClr val="2E428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12" name="Rectangle 52"/>
            <p:cNvSpPr>
              <a:spLocks noChangeArrowheads="1"/>
            </p:cNvSpPr>
            <p:nvPr/>
          </p:nvSpPr>
          <p:spPr bwMode="auto">
            <a:xfrm>
              <a:off x="8412163" y="3408363"/>
              <a:ext cx="366713" cy="41275"/>
            </a:xfrm>
            <a:prstGeom prst="rect">
              <a:avLst/>
            </a:prstGeom>
            <a:solidFill>
              <a:srgbClr val="313E8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13" name="Rectangle 53"/>
            <p:cNvSpPr>
              <a:spLocks noChangeArrowheads="1"/>
            </p:cNvSpPr>
            <p:nvPr/>
          </p:nvSpPr>
          <p:spPr bwMode="auto">
            <a:xfrm>
              <a:off x="8594725" y="3408363"/>
              <a:ext cx="366713" cy="41275"/>
            </a:xfrm>
            <a:prstGeom prst="rect">
              <a:avLst/>
            </a:prstGeom>
            <a:solidFill>
              <a:srgbClr val="333B8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14" name="Rectangle 54"/>
            <p:cNvSpPr>
              <a:spLocks noChangeArrowheads="1"/>
            </p:cNvSpPr>
            <p:nvPr/>
          </p:nvSpPr>
          <p:spPr bwMode="auto">
            <a:xfrm>
              <a:off x="8778875" y="3408363"/>
              <a:ext cx="365125" cy="41275"/>
            </a:xfrm>
            <a:prstGeom prst="rect">
              <a:avLst/>
            </a:prstGeom>
            <a:solidFill>
              <a:srgbClr val="35388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15" name="Rectangle 55"/>
            <p:cNvSpPr>
              <a:spLocks noChangeArrowheads="1"/>
            </p:cNvSpPr>
            <p:nvPr/>
          </p:nvSpPr>
          <p:spPr bwMode="auto">
            <a:xfrm>
              <a:off x="8961438" y="3408363"/>
              <a:ext cx="182563" cy="41275"/>
            </a:xfrm>
            <a:prstGeom prst="rect">
              <a:avLst/>
            </a:prstGeom>
            <a:solidFill>
              <a:srgbClr val="393185"/>
            </a:solidFill>
            <a:ln w="9525">
              <a:noFill/>
              <a:miter lim="800000"/>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sp>
          <p:nvSpPr>
            <p:cNvPr id="116" name="Freeform 56"/>
            <p:cNvSpPr>
              <a:spLocks/>
            </p:cNvSpPr>
            <p:nvPr/>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noFill/>
              <a:round/>
              <a:headEnd/>
              <a:tailEnd/>
            </a:ln>
          </p:spPr>
          <p:txBody>
            <a:bodyPr vert="horz" wrap="square" lIns="91440" tIns="45720" rIns="91440" bIns="45720" numCol="1" anchor="t" anchorCtr="0" compatLnSpc="1">
              <a:prstTxWarp prst="textNoShape">
                <a:avLst/>
              </a:prstTxWarp>
            </a:bodyPr>
            <a:lstStyle/>
            <a:p>
              <a:pPr defTabSz="342900"/>
              <a:endParaRPr lang="en-IN" sz="1350">
                <a:solidFill>
                  <a:srgbClr val="CBD42D">
                    <a:lumMod val="50000"/>
                  </a:srgbClr>
                </a:solidFill>
              </a:endParaRPr>
            </a:p>
          </p:txBody>
        </p:sp>
      </p:grpSp>
    </p:spTree>
    <p:extLst>
      <p:ext uri="{BB962C8B-B14F-4D97-AF65-F5344CB8AC3E}">
        <p14:creationId xmlns:p14="http://schemas.microsoft.com/office/powerpoint/2010/main" val="2495723785"/>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60" r:id="rId25"/>
  </p:sldLayoutIdLst>
  <p:txStyles>
    <p:titleStyle>
      <a:lvl1pPr algn="l" defTabSz="342900" rtl="0" eaLnBrk="1" latinLnBrk="0" hangingPunct="1">
        <a:spcBef>
          <a:spcPct val="0"/>
        </a:spcBef>
        <a:buNone/>
        <a:defRPr lang="en-US" sz="2250" b="1" kern="1200" dirty="0">
          <a:solidFill>
            <a:schemeClr val="accent2"/>
          </a:solidFill>
          <a:latin typeface="+mj-lt"/>
          <a:ea typeface="+mn-ea"/>
          <a:cs typeface="Arial"/>
        </a:defRPr>
      </a:lvl1pPr>
    </p:titleStyle>
    <p:bodyStyle>
      <a:lvl1pPr marL="173831" indent="-173831" algn="l" defTabSz="342900" rtl="0" eaLnBrk="1" latinLnBrk="0" hangingPunct="1">
        <a:spcBef>
          <a:spcPts val="450"/>
        </a:spcBef>
        <a:buClr>
          <a:srgbClr val="00B0F0"/>
        </a:buClr>
        <a:buFont typeface="Wingdings" pitchFamily="2" charset="2"/>
        <a:buChar char="§"/>
        <a:defRPr kumimoji="0" lang="en-US" sz="1500" b="0" i="0" u="none" strike="noStrike" kern="1200" cap="none" spc="0" normalizeH="0" baseline="0" noProof="0" dirty="0" smtClean="0">
          <a:ln>
            <a:noFill/>
          </a:ln>
          <a:solidFill>
            <a:schemeClr val="accent2"/>
          </a:solidFill>
          <a:effectLst/>
          <a:uLnTx/>
          <a:uFillTx/>
          <a:latin typeface="+mn-lt"/>
          <a:ea typeface="+mn-ea"/>
          <a:cs typeface="Arial"/>
        </a:defRPr>
      </a:lvl1pPr>
      <a:lvl2pPr marL="557213" indent="-214313" algn="l" defTabSz="342900" rtl="0" eaLnBrk="1" latinLnBrk="0" hangingPunct="1">
        <a:spcBef>
          <a:spcPts val="450"/>
        </a:spcBef>
        <a:buClr>
          <a:srgbClr val="00B0F0"/>
        </a:buClr>
        <a:buFont typeface="Wingdings" pitchFamily="2" charset="2"/>
        <a:buChar char="§"/>
        <a:defRPr kumimoji="0" lang="en-US" sz="1350" b="0" i="0" u="none" strike="noStrike" kern="1200" cap="none" spc="0" normalizeH="0" baseline="0" noProof="0" dirty="0" smtClean="0">
          <a:ln>
            <a:noFill/>
          </a:ln>
          <a:solidFill>
            <a:schemeClr val="accent2"/>
          </a:solidFill>
          <a:effectLst/>
          <a:uLnTx/>
          <a:uFillTx/>
          <a:latin typeface="+mn-lt"/>
          <a:ea typeface="+mn-ea"/>
          <a:cs typeface="+mn-cs"/>
        </a:defRPr>
      </a:lvl2pPr>
      <a:lvl3pPr marL="857250" indent="-171450" algn="l" defTabSz="342900" rtl="0" eaLnBrk="1" latinLnBrk="0" hangingPunct="1">
        <a:spcBef>
          <a:spcPts val="450"/>
        </a:spcBef>
        <a:buClr>
          <a:srgbClr val="00B0F0"/>
        </a:buClr>
        <a:buFont typeface="Wingdings" pitchFamily="2" charset="2"/>
        <a:buChar char="§"/>
        <a:defRPr kumimoji="0" lang="en-US" sz="900" b="0" i="0" u="none" strike="noStrike" kern="1200" cap="none" spc="0" normalizeH="0" baseline="0" noProof="0" dirty="0" smtClean="0">
          <a:ln>
            <a:noFill/>
          </a:ln>
          <a:solidFill>
            <a:schemeClr val="accent2"/>
          </a:solidFill>
          <a:effectLst/>
          <a:uLnTx/>
          <a:uFillTx/>
          <a:latin typeface="+mn-lt"/>
          <a:ea typeface="+mn-ea"/>
          <a:cs typeface="+mn-cs"/>
        </a:defRPr>
      </a:lvl3pPr>
      <a:lvl4pPr marL="1200150" indent="-171450" algn="l" defTabSz="342900" rtl="0" eaLnBrk="1" latinLnBrk="0" hangingPunct="1">
        <a:spcBef>
          <a:spcPts val="450"/>
        </a:spcBef>
        <a:buClr>
          <a:srgbClr val="00B0F0"/>
        </a:buClr>
        <a:buFont typeface="Wingdings" pitchFamily="2" charset="2"/>
        <a:buChar char="§"/>
        <a:defRPr kumimoji="0" lang="en-US" sz="825" b="0" i="0" u="none" strike="noStrike" kern="1200" cap="none" spc="0" normalizeH="0" baseline="0" noProof="0" dirty="0" smtClean="0">
          <a:ln>
            <a:noFill/>
          </a:ln>
          <a:solidFill>
            <a:schemeClr val="accent2"/>
          </a:solidFill>
          <a:effectLst/>
          <a:uLnTx/>
          <a:uFillTx/>
          <a:latin typeface="+mn-lt"/>
          <a:ea typeface="+mn-ea"/>
          <a:cs typeface="+mn-cs"/>
        </a:defRPr>
      </a:lvl4pPr>
      <a:lvl5pPr marL="1543050" indent="-171450" algn="l" defTabSz="342900" rtl="0" eaLnBrk="1" latinLnBrk="0" hangingPunct="1">
        <a:spcBef>
          <a:spcPts val="450"/>
        </a:spcBef>
        <a:buClr>
          <a:srgbClr val="00B0F0"/>
        </a:buClr>
        <a:buFont typeface="Wingdings" pitchFamily="2" charset="2"/>
        <a:buChar char="§"/>
        <a:defRPr kumimoji="0" lang="en-US" sz="788" b="0" i="0" u="none" strike="noStrike" kern="1200" cap="none" spc="0" normalizeH="0" baseline="0" noProof="0" dirty="0">
          <a:ln>
            <a:noFill/>
          </a:ln>
          <a:solidFill>
            <a:schemeClr val="accent2"/>
          </a:solidFill>
          <a:effectLst/>
          <a:uLnTx/>
          <a:uFillTx/>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675">
                <a:solidFill>
                  <a:schemeClr val="tx1">
                    <a:tint val="75000"/>
                  </a:schemeClr>
                </a:solidFill>
              </a:defRPr>
            </a:lvl1pPr>
          </a:lstStyle>
          <a:p>
            <a:pPr defTabSz="514350"/>
            <a:fld id="{FEBC7705-00C4-482F-AB9F-76B67A9CFF73}" type="datetimeFigureOut">
              <a:rPr lang="en-US" smtClean="0">
                <a:solidFill>
                  <a:prstClr val="black">
                    <a:tint val="75000"/>
                  </a:prstClr>
                </a:solidFill>
              </a:rPr>
              <a:pPr defTabSz="514350"/>
              <a:t>12/11/2016</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675">
                <a:solidFill>
                  <a:schemeClr val="tx1">
                    <a:tint val="75000"/>
                  </a:schemeClr>
                </a:solidFill>
              </a:defRPr>
            </a:lvl1pPr>
          </a:lstStyle>
          <a:p>
            <a:pPr defTabSz="514350"/>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675">
                <a:solidFill>
                  <a:schemeClr val="tx1">
                    <a:tint val="75000"/>
                  </a:schemeClr>
                </a:solidFill>
              </a:defRPr>
            </a:lvl1pPr>
          </a:lstStyle>
          <a:p>
            <a:pPr defTabSz="514350"/>
            <a:fld id="{371B791B-321F-4548-8A1E-21BE92EC86B1}" type="slidenum">
              <a:rPr lang="en-US" smtClean="0">
                <a:solidFill>
                  <a:prstClr val="black">
                    <a:tint val="75000"/>
                  </a:prstClr>
                </a:solidFill>
              </a:rPr>
              <a:pPr defTabSz="514350"/>
              <a:t>‹#›</a:t>
            </a:fld>
            <a:endParaRPr lang="en-US">
              <a:solidFill>
                <a:prstClr val="black">
                  <a:tint val="75000"/>
                </a:prstClr>
              </a:solidFill>
            </a:endParaRPr>
          </a:p>
        </p:txBody>
      </p:sp>
    </p:spTree>
    <p:extLst>
      <p:ext uri="{BB962C8B-B14F-4D97-AF65-F5344CB8AC3E}">
        <p14:creationId xmlns:p14="http://schemas.microsoft.com/office/powerpoint/2010/main" val="2650393204"/>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9.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9.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73.xml"/><Relationship Id="rId5" Type="http://schemas.openxmlformats.org/officeDocument/2006/relationships/image" Target="../media/image44.jpg"/><Relationship Id="rId4" Type="http://schemas.openxmlformats.org/officeDocument/2006/relationships/image" Target="../media/image4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hyperlink" Target="https://www.navigantresearch.com/research/blockchain-enabled-distributed-energy-trading" TargetMode="External"/><Relationship Id="rId2" Type="http://schemas.openxmlformats.org/officeDocument/2006/relationships/hyperlink" Target="https://www2.deloitte.com/uk/en/pages/energy-and-resources/articles/blockchain-applications-in-energy-trading.html" TargetMode="Externa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69877" y="571050"/>
            <a:ext cx="8220074" cy="467915"/>
          </a:xfrm>
        </p:spPr>
        <p:txBody>
          <a:bodyPr>
            <a:normAutofit fontScale="85000" lnSpcReduction="20000"/>
          </a:bodyPr>
          <a:lstStyle/>
          <a:p>
            <a:r>
              <a:rPr lang="en-US" dirty="0"/>
              <a:t>IOT on Blockchain</a:t>
            </a:r>
          </a:p>
        </p:txBody>
      </p:sp>
      <p:sp>
        <p:nvSpPr>
          <p:cNvPr id="4" name="Text Placeholder 1"/>
          <p:cNvSpPr>
            <a:spLocks noGrp="1"/>
          </p:cNvSpPr>
          <p:nvPr>
            <p:ph type="body" sz="quarter" idx="11"/>
          </p:nvPr>
        </p:nvSpPr>
        <p:spPr>
          <a:xfrm>
            <a:off x="269877" y="1373756"/>
            <a:ext cx="8220074" cy="797944"/>
          </a:xfrm>
        </p:spPr>
        <p:txBody>
          <a:bodyPr>
            <a:noAutofit/>
          </a:bodyPr>
          <a:lstStyle/>
          <a:p>
            <a:r>
              <a:rPr lang="en-US" sz="2000" dirty="0" err="1"/>
              <a:t>IoT</a:t>
            </a:r>
            <a:r>
              <a:rPr lang="en-US" sz="2000" dirty="0"/>
              <a:t> and Blockchain Platform to Manage Assets/Resources between Trustless Parties</a:t>
            </a:r>
          </a:p>
        </p:txBody>
      </p:sp>
      <p:pic>
        <p:nvPicPr>
          <p:cNvPr id="5" name="Picture 4"/>
          <p:cNvPicPr>
            <a:picLocks noChangeAspect="1"/>
          </p:cNvPicPr>
          <p:nvPr/>
        </p:nvPicPr>
        <p:blipFill>
          <a:blip r:embed="rId2"/>
          <a:stretch>
            <a:fillRect/>
          </a:stretch>
        </p:blipFill>
        <p:spPr>
          <a:xfrm>
            <a:off x="1624012" y="2360717"/>
            <a:ext cx="6531383" cy="1114426"/>
          </a:xfrm>
          <a:prstGeom prst="rect">
            <a:avLst/>
          </a:prstGeom>
        </p:spPr>
      </p:pic>
    </p:spTree>
    <p:extLst>
      <p:ext uri="{BB962C8B-B14F-4D97-AF65-F5344CB8AC3E}">
        <p14:creationId xmlns:p14="http://schemas.microsoft.com/office/powerpoint/2010/main" val="4227289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9901" y="1920239"/>
            <a:ext cx="8229600" cy="1194435"/>
          </a:xfrm>
        </p:spPr>
        <p:txBody>
          <a:bodyPr/>
          <a:lstStyle/>
          <a:p>
            <a:r>
              <a:rPr lang="en-US" sz="2400" dirty="0"/>
              <a:t>Blockchain Internet of Things </a:t>
            </a:r>
          </a:p>
          <a:p>
            <a:r>
              <a:rPr lang="en-US" sz="2000" dirty="0">
                <a:solidFill>
                  <a:schemeClr val="bg2"/>
                </a:solidFill>
              </a:rPr>
              <a:t>Solution Approach, Architecture, Design and Technologies</a:t>
            </a:r>
          </a:p>
        </p:txBody>
      </p:sp>
    </p:spTree>
    <p:extLst>
      <p:ext uri="{BB962C8B-B14F-4D97-AF65-F5344CB8AC3E}">
        <p14:creationId xmlns:p14="http://schemas.microsoft.com/office/powerpoint/2010/main" val="978314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817" y="-102799"/>
            <a:ext cx="8428383" cy="784830"/>
          </a:xfrm>
        </p:spPr>
        <p:txBody>
          <a:bodyPr/>
          <a:lstStyle/>
          <a:p>
            <a:r>
              <a:rPr lang="en-US" dirty="0"/>
              <a:t>Characteristics of </a:t>
            </a:r>
            <a:r>
              <a:rPr lang="en-US" dirty="0" err="1"/>
              <a:t>Usecases</a:t>
            </a:r>
            <a:r>
              <a:rPr lang="en-US" dirty="0"/>
              <a:t> where our </a:t>
            </a:r>
            <a:r>
              <a:rPr lang="en-US" dirty="0" err="1"/>
              <a:t>PoC</a:t>
            </a:r>
            <a:r>
              <a:rPr lang="en-US" dirty="0"/>
              <a:t> Solution can Fit</a:t>
            </a:r>
          </a:p>
        </p:txBody>
      </p:sp>
      <p:sp>
        <p:nvSpPr>
          <p:cNvPr id="3" name="Content Placeholder 2"/>
          <p:cNvSpPr>
            <a:spLocks noGrp="1"/>
          </p:cNvSpPr>
          <p:nvPr>
            <p:ph idx="1"/>
          </p:nvPr>
        </p:nvSpPr>
        <p:spPr/>
        <p:txBody>
          <a:bodyPr>
            <a:normAutofit fontScale="92500" lnSpcReduction="10000"/>
          </a:bodyPr>
          <a:lstStyle/>
          <a:p>
            <a:r>
              <a:rPr lang="en-US" dirty="0"/>
              <a:t>Disintermediation</a:t>
            </a:r>
          </a:p>
          <a:p>
            <a:pPr lvl="1"/>
            <a:r>
              <a:rPr lang="en-US" dirty="0"/>
              <a:t>Multiple parties who do not trust each other, requiring an intermediary to provide the trust, execute the agreement/business logic agreed upon by the parties to manage/control the assets.</a:t>
            </a:r>
          </a:p>
          <a:p>
            <a:pPr lvl="1"/>
            <a:r>
              <a:rPr lang="en-US" dirty="0"/>
              <a:t>Blockchain will disintermediate and autonomously execute the smart contracts which will manage the resources(like electricity, water)</a:t>
            </a:r>
            <a:r>
              <a:rPr lang="en-US" dirty="0" err="1"/>
              <a:t>etc</a:t>
            </a:r>
            <a:r>
              <a:rPr lang="en-US" dirty="0"/>
              <a:t>  using the </a:t>
            </a:r>
            <a:r>
              <a:rPr lang="en-US" dirty="0" err="1"/>
              <a:t>IoT</a:t>
            </a:r>
            <a:r>
              <a:rPr lang="en-US" dirty="0"/>
              <a:t> sensors and control devices.</a:t>
            </a:r>
          </a:p>
          <a:p>
            <a:r>
              <a:rPr lang="en-US" dirty="0"/>
              <a:t>Reconciliation</a:t>
            </a:r>
          </a:p>
          <a:p>
            <a:pPr lvl="1"/>
            <a:r>
              <a:rPr lang="en-US" dirty="0"/>
              <a:t>Multiple parties who share assets or resources based on some agreement. But requiring a lot of time and effort in reconciliation and settlement.</a:t>
            </a:r>
          </a:p>
          <a:p>
            <a:pPr lvl="1"/>
            <a:r>
              <a:rPr lang="en-US" dirty="0"/>
              <a:t>Blockchain Smart contracts provide reconciliation “on the go” using the sensor data from the </a:t>
            </a:r>
            <a:r>
              <a:rPr lang="en-US" dirty="0" err="1"/>
              <a:t>IoT</a:t>
            </a:r>
            <a:r>
              <a:rPr lang="en-US" dirty="0"/>
              <a:t> devices.</a:t>
            </a:r>
          </a:p>
          <a:p>
            <a:r>
              <a:rPr lang="en-US" dirty="0"/>
              <a:t>Immutable record of real world events</a:t>
            </a:r>
          </a:p>
          <a:p>
            <a:pPr lvl="1"/>
            <a:r>
              <a:rPr lang="en-US" dirty="0"/>
              <a:t>To keep a public record of real world events which is immutable and cannot be destroyed.</a:t>
            </a:r>
          </a:p>
          <a:p>
            <a:pPr lvl="1"/>
            <a:r>
              <a:rPr lang="en-US" dirty="0"/>
              <a:t>Blockchain provides the peer-to-peer network which can provide immutability of the records which cannot be destroyed. The record lives on the Blockchain on all peer nodes. Helps regulators to audit the records. Acts as an immutable  </a:t>
            </a:r>
            <a:r>
              <a:rPr lang="en-US" dirty="0" err="1"/>
              <a:t>Blackbox</a:t>
            </a:r>
            <a:r>
              <a:rPr lang="en-US" dirty="0"/>
              <a:t> of the history of events.</a:t>
            </a:r>
          </a:p>
          <a:p>
            <a:pPr lvl="1"/>
            <a:endParaRPr lang="en-US" dirty="0"/>
          </a:p>
          <a:p>
            <a:pPr lvl="1"/>
            <a:endParaRPr lang="en-US" dirty="0"/>
          </a:p>
        </p:txBody>
      </p:sp>
    </p:spTree>
    <p:extLst>
      <p:ext uri="{BB962C8B-B14F-4D97-AF65-F5344CB8AC3E}">
        <p14:creationId xmlns:p14="http://schemas.microsoft.com/office/powerpoint/2010/main" val="4007690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Blocks in our </a:t>
            </a:r>
            <a:r>
              <a:rPr lang="en-US" dirty="0" err="1"/>
              <a:t>PoC</a:t>
            </a:r>
            <a:r>
              <a:rPr lang="en-US" dirty="0"/>
              <a:t> Solution</a:t>
            </a:r>
          </a:p>
        </p:txBody>
      </p:sp>
      <p:sp>
        <p:nvSpPr>
          <p:cNvPr id="5" name="Content Placeholder 4"/>
          <p:cNvSpPr>
            <a:spLocks noGrp="1"/>
          </p:cNvSpPr>
          <p:nvPr>
            <p:ph idx="1"/>
          </p:nvPr>
        </p:nvSpPr>
        <p:spPr/>
        <p:txBody>
          <a:bodyPr>
            <a:normAutofit fontScale="92500" lnSpcReduction="10000"/>
          </a:bodyPr>
          <a:lstStyle/>
          <a:p>
            <a:r>
              <a:rPr lang="en-US" dirty="0" err="1"/>
              <a:t>IoT</a:t>
            </a:r>
            <a:r>
              <a:rPr lang="en-US" dirty="0"/>
              <a:t> Devices</a:t>
            </a:r>
          </a:p>
          <a:p>
            <a:pPr lvl="1"/>
            <a:r>
              <a:rPr lang="en-US" dirty="0"/>
              <a:t>A bunch of real world assets or resources which need to be managed/controlled. These assets are fitted with appropriate sensors and control devices. These devices may belong to the various stakeholders.</a:t>
            </a:r>
          </a:p>
          <a:p>
            <a:r>
              <a:rPr lang="en-US" dirty="0"/>
              <a:t>Blockchain Network, Shared Ledger and the Smart Contract</a:t>
            </a:r>
          </a:p>
          <a:p>
            <a:pPr lvl="1"/>
            <a:r>
              <a:rPr lang="en-US" dirty="0"/>
              <a:t>The </a:t>
            </a:r>
            <a:r>
              <a:rPr lang="en-US" b="1" dirty="0">
                <a:solidFill>
                  <a:schemeClr val="bg2">
                    <a:lumMod val="75000"/>
                  </a:schemeClr>
                </a:solidFill>
              </a:rPr>
              <a:t>stakeholders participate as peer nodes </a:t>
            </a:r>
            <a:r>
              <a:rPr lang="en-US" dirty="0"/>
              <a:t>on the Blockchain network. </a:t>
            </a:r>
          </a:p>
          <a:p>
            <a:pPr lvl="1"/>
            <a:r>
              <a:rPr lang="en-US" dirty="0"/>
              <a:t>The Blockchain Shared Ledger is the </a:t>
            </a:r>
            <a:r>
              <a:rPr lang="en-US" b="1" dirty="0">
                <a:solidFill>
                  <a:schemeClr val="bg2">
                    <a:lumMod val="75000"/>
                  </a:schemeClr>
                </a:solidFill>
              </a:rPr>
              <a:t>consensus database</a:t>
            </a:r>
            <a:r>
              <a:rPr lang="en-US" dirty="0"/>
              <a:t> living on each of these peer nodes. </a:t>
            </a:r>
          </a:p>
          <a:p>
            <a:pPr lvl="1"/>
            <a:r>
              <a:rPr lang="en-US" dirty="0"/>
              <a:t>The </a:t>
            </a:r>
            <a:r>
              <a:rPr lang="en-US" b="1" dirty="0">
                <a:solidFill>
                  <a:schemeClr val="bg2">
                    <a:lumMod val="75000"/>
                  </a:schemeClr>
                </a:solidFill>
              </a:rPr>
              <a:t>Smart Contract is the codified agreement </a:t>
            </a:r>
            <a:r>
              <a:rPr lang="en-US" dirty="0"/>
              <a:t>between the stakeholders (i.e. the business logic) which can </a:t>
            </a:r>
            <a:r>
              <a:rPr lang="en-US" b="1" dirty="0">
                <a:solidFill>
                  <a:schemeClr val="bg2">
                    <a:lumMod val="75000"/>
                  </a:schemeClr>
                </a:solidFill>
              </a:rPr>
              <a:t>execute autonomously </a:t>
            </a:r>
            <a:r>
              <a:rPr lang="en-US" dirty="0"/>
              <a:t>on each of the peer nodes upon receiving the external messages from </a:t>
            </a:r>
            <a:r>
              <a:rPr lang="en-US" dirty="0" err="1"/>
              <a:t>IoT</a:t>
            </a:r>
            <a:r>
              <a:rPr lang="en-US" dirty="0"/>
              <a:t> devices.</a:t>
            </a:r>
          </a:p>
          <a:p>
            <a:pPr lvl="1"/>
            <a:r>
              <a:rPr lang="en-US" dirty="0"/>
              <a:t>Smart Contracts receive the sensor data from the </a:t>
            </a:r>
            <a:r>
              <a:rPr lang="en-US" dirty="0" err="1"/>
              <a:t>IoT</a:t>
            </a:r>
            <a:r>
              <a:rPr lang="en-US" dirty="0"/>
              <a:t> devices, store them, process them and generate the  commands to the control devices.</a:t>
            </a:r>
          </a:p>
          <a:p>
            <a:r>
              <a:rPr lang="en-US" dirty="0" err="1"/>
              <a:t>HiveMQ</a:t>
            </a:r>
            <a:r>
              <a:rPr lang="en-US" dirty="0"/>
              <a:t> – Publish/Subscribe Broker</a:t>
            </a:r>
          </a:p>
          <a:p>
            <a:pPr lvl="1"/>
            <a:r>
              <a:rPr lang="en-US" dirty="0"/>
              <a:t>Enables two way asynchronous Publish/Subscribe communication between the </a:t>
            </a:r>
            <a:r>
              <a:rPr lang="en-US" dirty="0" err="1"/>
              <a:t>IoT</a:t>
            </a:r>
            <a:r>
              <a:rPr lang="en-US" dirty="0"/>
              <a:t> Devices and the Blockchain nodes.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74516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7" name="Straight Connector 136"/>
          <p:cNvCxnSpPr/>
          <p:nvPr/>
        </p:nvCxnSpPr>
        <p:spPr>
          <a:xfrm>
            <a:off x="6737787" y="2413671"/>
            <a:ext cx="548640" cy="0"/>
          </a:xfrm>
          <a:prstGeom prst="line">
            <a:avLst/>
          </a:prstGeom>
          <a:ln w="9525">
            <a:solidFill>
              <a:schemeClr val="tx1">
                <a:lumMod val="50000"/>
                <a:lumOff val="50000"/>
              </a:schemeClr>
            </a:solidFill>
            <a:prstDash val="lgDash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5726" y="-64339"/>
            <a:ext cx="8686800" cy="707886"/>
          </a:xfrm>
        </p:spPr>
        <p:txBody>
          <a:bodyPr/>
          <a:lstStyle/>
          <a:p>
            <a:r>
              <a:rPr lang="en-US" sz="2000" dirty="0">
                <a:solidFill>
                  <a:schemeClr val="accent5">
                    <a:lumMod val="50000"/>
                  </a:schemeClr>
                </a:solidFill>
              </a:rPr>
              <a:t>IOT sensors integrated with Ethereum Blockchain to – sense,  record data, generate events and trigger </a:t>
            </a:r>
            <a:r>
              <a:rPr lang="en-US" sz="2000">
                <a:solidFill>
                  <a:schemeClr val="accent5">
                    <a:lumMod val="50000"/>
                  </a:schemeClr>
                </a:solidFill>
              </a:rPr>
              <a:t>action on threshold </a:t>
            </a:r>
            <a:r>
              <a:rPr lang="en-US" sz="2000" dirty="0">
                <a:solidFill>
                  <a:schemeClr val="accent5">
                    <a:lumMod val="50000"/>
                  </a:schemeClr>
                </a:solidFill>
              </a:rPr>
              <a:t>conditions</a:t>
            </a:r>
          </a:p>
        </p:txBody>
      </p:sp>
      <p:cxnSp>
        <p:nvCxnSpPr>
          <p:cNvPr id="4" name="Straight Connector 3"/>
          <p:cNvCxnSpPr/>
          <p:nvPr/>
        </p:nvCxnSpPr>
        <p:spPr>
          <a:xfrm>
            <a:off x="4638716" y="2423196"/>
            <a:ext cx="548640" cy="0"/>
          </a:xfrm>
          <a:prstGeom prst="line">
            <a:avLst/>
          </a:prstGeom>
          <a:ln w="9525">
            <a:solidFill>
              <a:schemeClr val="tx1">
                <a:lumMod val="50000"/>
                <a:lumOff val="50000"/>
              </a:schemeClr>
            </a:solidFill>
            <a:prstDash val="lgDash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6" name="Freeform 5"/>
          <p:cNvSpPr/>
          <p:nvPr/>
        </p:nvSpPr>
        <p:spPr>
          <a:xfrm>
            <a:off x="125710" y="4581964"/>
            <a:ext cx="4751738" cy="393398"/>
          </a:xfrm>
          <a:custGeom>
            <a:avLst/>
            <a:gdLst>
              <a:gd name="connsiteX0" fmla="*/ 0 w 2182702"/>
              <a:gd name="connsiteY0" fmla="*/ 0 h 389760"/>
              <a:gd name="connsiteX1" fmla="*/ 1987822 w 2182702"/>
              <a:gd name="connsiteY1" fmla="*/ 0 h 389760"/>
              <a:gd name="connsiteX2" fmla="*/ 2182702 w 2182702"/>
              <a:gd name="connsiteY2" fmla="*/ 194880 h 389760"/>
              <a:gd name="connsiteX3" fmla="*/ 1987822 w 2182702"/>
              <a:gd name="connsiteY3" fmla="*/ 389760 h 389760"/>
              <a:gd name="connsiteX4" fmla="*/ 0 w 2182702"/>
              <a:gd name="connsiteY4" fmla="*/ 389760 h 389760"/>
              <a:gd name="connsiteX5" fmla="*/ 194880 w 2182702"/>
              <a:gd name="connsiteY5" fmla="*/ 194880 h 389760"/>
              <a:gd name="connsiteX6" fmla="*/ 0 w 2182702"/>
              <a:gd name="connsiteY6" fmla="*/ 0 h 3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2702" h="389760">
                <a:moveTo>
                  <a:pt x="0" y="0"/>
                </a:moveTo>
                <a:lnTo>
                  <a:pt x="1987822" y="0"/>
                </a:lnTo>
                <a:lnTo>
                  <a:pt x="2182702" y="194880"/>
                </a:lnTo>
                <a:lnTo>
                  <a:pt x="1987822" y="389760"/>
                </a:lnTo>
                <a:lnTo>
                  <a:pt x="0" y="389760"/>
                </a:lnTo>
                <a:lnTo>
                  <a:pt x="194880" y="194880"/>
                </a:lnTo>
                <a:lnTo>
                  <a:pt x="0" y="0"/>
                </a:lnTo>
                <a:close/>
              </a:path>
            </a:pathLst>
          </a:custGeom>
          <a:solidFill>
            <a:schemeClr val="accent1">
              <a:lumMod val="75000"/>
            </a:schemeClr>
          </a:solidFill>
        </p:spPr>
        <p:style>
          <a:lnRef idx="2">
            <a:schemeClr val="lt1">
              <a:hueOff val="0"/>
              <a:satOff val="0"/>
              <a:lumOff val="0"/>
              <a:alphaOff val="0"/>
            </a:schemeClr>
          </a:lnRef>
          <a:fillRef idx="1">
            <a:schemeClr val="accent2">
              <a:shade val="50000"/>
              <a:hueOff val="13452"/>
              <a:satOff val="-4847"/>
              <a:lumOff val="37185"/>
              <a:alphaOff val="0"/>
            </a:schemeClr>
          </a:fillRef>
          <a:effectRef idx="0">
            <a:schemeClr val="accent2">
              <a:shade val="50000"/>
              <a:hueOff val="13452"/>
              <a:satOff val="-4847"/>
              <a:lumOff val="37185"/>
              <a:alphaOff val="0"/>
            </a:schemeClr>
          </a:effectRef>
          <a:fontRef idx="minor">
            <a:schemeClr val="lt1"/>
          </a:fontRef>
        </p:style>
        <p:txBody>
          <a:bodyPr spcFirstLastPara="0" vert="horz" wrap="square" lIns="266889" tIns="24003" rIns="218883" bIns="24003" numCol="1" spcCol="1270" anchor="ctr" anchorCtr="0">
            <a:noAutofit/>
          </a:bodyPr>
          <a:lstStyle/>
          <a:p>
            <a:pPr lvl="0" algn="ctr" defTabSz="800100">
              <a:lnSpc>
                <a:spcPct val="90000"/>
              </a:lnSpc>
              <a:spcBef>
                <a:spcPct val="0"/>
              </a:spcBef>
              <a:spcAft>
                <a:spcPct val="35000"/>
              </a:spcAft>
            </a:pPr>
            <a:r>
              <a:rPr lang="en-US" sz="1050" kern="1200" dirty="0">
                <a:latin typeface="Century Gothic" panose="020B0502020202020204" pitchFamily="34" charset="0"/>
              </a:rPr>
              <a:t>Ethereum Smart Contract Blockchain Platform</a:t>
            </a:r>
          </a:p>
        </p:txBody>
      </p:sp>
      <p:cxnSp>
        <p:nvCxnSpPr>
          <p:cNvPr id="9" name="Straight Connector 8"/>
          <p:cNvCxnSpPr/>
          <p:nvPr/>
        </p:nvCxnSpPr>
        <p:spPr>
          <a:xfrm>
            <a:off x="5014811" y="670011"/>
            <a:ext cx="0" cy="4114800"/>
          </a:xfrm>
          <a:prstGeom prst="line">
            <a:avLst/>
          </a:prstGeom>
          <a:ln w="12700">
            <a:solidFill>
              <a:schemeClr val="bg2">
                <a:lumMod val="50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5727845" y="4581964"/>
            <a:ext cx="2739880" cy="379689"/>
          </a:xfrm>
          <a:custGeom>
            <a:avLst/>
            <a:gdLst>
              <a:gd name="connsiteX0" fmla="*/ 0 w 2182702"/>
              <a:gd name="connsiteY0" fmla="*/ 0 h 389760"/>
              <a:gd name="connsiteX1" fmla="*/ 1987822 w 2182702"/>
              <a:gd name="connsiteY1" fmla="*/ 0 h 389760"/>
              <a:gd name="connsiteX2" fmla="*/ 2182702 w 2182702"/>
              <a:gd name="connsiteY2" fmla="*/ 194880 h 389760"/>
              <a:gd name="connsiteX3" fmla="*/ 1987822 w 2182702"/>
              <a:gd name="connsiteY3" fmla="*/ 389760 h 389760"/>
              <a:gd name="connsiteX4" fmla="*/ 0 w 2182702"/>
              <a:gd name="connsiteY4" fmla="*/ 389760 h 389760"/>
              <a:gd name="connsiteX5" fmla="*/ 194880 w 2182702"/>
              <a:gd name="connsiteY5" fmla="*/ 194880 h 389760"/>
              <a:gd name="connsiteX6" fmla="*/ 0 w 2182702"/>
              <a:gd name="connsiteY6" fmla="*/ 0 h 3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2702" h="389760">
                <a:moveTo>
                  <a:pt x="0" y="0"/>
                </a:moveTo>
                <a:lnTo>
                  <a:pt x="1987822" y="0"/>
                </a:lnTo>
                <a:lnTo>
                  <a:pt x="2182702" y="194880"/>
                </a:lnTo>
                <a:lnTo>
                  <a:pt x="1987822" y="389760"/>
                </a:lnTo>
                <a:lnTo>
                  <a:pt x="0" y="389760"/>
                </a:lnTo>
                <a:lnTo>
                  <a:pt x="194880" y="194880"/>
                </a:lnTo>
                <a:lnTo>
                  <a:pt x="0" y="0"/>
                </a:lnTo>
                <a:close/>
              </a:path>
            </a:pathLst>
          </a:custGeom>
          <a:solidFill>
            <a:schemeClr val="accent1">
              <a:lumMod val="75000"/>
            </a:schemeClr>
          </a:solidFill>
        </p:spPr>
        <p:style>
          <a:lnRef idx="2">
            <a:schemeClr val="lt1">
              <a:hueOff val="0"/>
              <a:satOff val="0"/>
              <a:lumOff val="0"/>
              <a:alphaOff val="0"/>
            </a:schemeClr>
          </a:lnRef>
          <a:fillRef idx="1">
            <a:schemeClr val="accent2">
              <a:shade val="50000"/>
              <a:hueOff val="13452"/>
              <a:satOff val="-4847"/>
              <a:lumOff val="37185"/>
              <a:alphaOff val="0"/>
            </a:schemeClr>
          </a:fillRef>
          <a:effectRef idx="0">
            <a:schemeClr val="accent2">
              <a:shade val="50000"/>
              <a:hueOff val="13452"/>
              <a:satOff val="-4847"/>
              <a:lumOff val="37185"/>
              <a:alphaOff val="0"/>
            </a:schemeClr>
          </a:effectRef>
          <a:fontRef idx="minor">
            <a:schemeClr val="lt1"/>
          </a:fontRef>
        </p:style>
        <p:txBody>
          <a:bodyPr spcFirstLastPara="0" vert="horz" wrap="square" lIns="266889" tIns="24003" rIns="218883" bIns="24003" numCol="1" spcCol="1270" anchor="ctr" anchorCtr="0">
            <a:noAutofit/>
          </a:bodyPr>
          <a:lstStyle/>
          <a:p>
            <a:pPr lvl="0" algn="ctr" defTabSz="800100">
              <a:lnSpc>
                <a:spcPct val="90000"/>
              </a:lnSpc>
              <a:spcBef>
                <a:spcPct val="0"/>
              </a:spcBef>
              <a:spcAft>
                <a:spcPct val="35000"/>
              </a:spcAft>
            </a:pPr>
            <a:r>
              <a:rPr lang="en-US" sz="1050" kern="1200" dirty="0">
                <a:latin typeface="Century Gothic" panose="020B0502020202020204" pitchFamily="34" charset="0"/>
              </a:rPr>
              <a:t>Interoperability</a:t>
            </a:r>
          </a:p>
        </p:txBody>
      </p:sp>
      <p:grpSp>
        <p:nvGrpSpPr>
          <p:cNvPr id="14" name="Group 13"/>
          <p:cNvGrpSpPr/>
          <p:nvPr/>
        </p:nvGrpSpPr>
        <p:grpSpPr>
          <a:xfrm>
            <a:off x="5388394" y="1043524"/>
            <a:ext cx="2076066" cy="3338568"/>
            <a:chOff x="6979448" y="1008594"/>
            <a:chExt cx="2076066" cy="3338568"/>
          </a:xfrm>
        </p:grpSpPr>
        <p:cxnSp>
          <p:nvCxnSpPr>
            <p:cNvPr id="15" name="Straight Connector 14"/>
            <p:cNvCxnSpPr/>
            <p:nvPr/>
          </p:nvCxnSpPr>
          <p:spPr>
            <a:xfrm>
              <a:off x="7318899" y="2563976"/>
              <a:ext cx="677279" cy="1118971"/>
            </a:xfrm>
            <a:prstGeom prst="line">
              <a:avLst/>
            </a:prstGeom>
            <a:ln w="9525">
              <a:solidFill>
                <a:schemeClr val="tx1">
                  <a:lumMod val="50000"/>
                  <a:lumOff val="50000"/>
                </a:schemeClr>
              </a:solidFill>
              <a:prstDash val="lgDash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337042" y="2344926"/>
              <a:ext cx="602588" cy="11875"/>
            </a:xfrm>
            <a:prstGeom prst="line">
              <a:avLst/>
            </a:prstGeom>
            <a:ln w="9525">
              <a:solidFill>
                <a:schemeClr val="tx1">
                  <a:lumMod val="50000"/>
                  <a:lumOff val="50000"/>
                </a:schemeClr>
              </a:solidFill>
              <a:prstDash val="lgDash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7297541" y="1318775"/>
              <a:ext cx="623946" cy="701374"/>
            </a:xfrm>
            <a:prstGeom prst="line">
              <a:avLst/>
            </a:prstGeom>
            <a:ln w="9525">
              <a:solidFill>
                <a:schemeClr val="tx1">
                  <a:lumMod val="50000"/>
                  <a:lumOff val="50000"/>
                </a:schemeClr>
              </a:solidFill>
              <a:prstDash val="lgDash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5965178" y="2051971"/>
              <a:ext cx="2428650" cy="400110"/>
            </a:xfrm>
            <a:prstGeom prst="rect">
              <a:avLst/>
            </a:prstGeom>
            <a:solidFill>
              <a:schemeClr val="bg1">
                <a:lumMod val="95000"/>
              </a:schemeClr>
            </a:solidFill>
          </p:spPr>
          <p:txBody>
            <a:bodyPr wrap="square" rtlCol="0">
              <a:spAutoFit/>
            </a:bodyPr>
            <a:lstStyle/>
            <a:p>
              <a:pPr algn="ctr"/>
              <a:r>
                <a:rPr lang="en-US" sz="1000" b="1" dirty="0">
                  <a:solidFill>
                    <a:schemeClr val="tx1">
                      <a:lumMod val="50000"/>
                      <a:lumOff val="50000"/>
                    </a:schemeClr>
                  </a:solidFill>
                  <a:latin typeface="Century Gothic" panose="020B0502020202020204" pitchFamily="34" charset="0"/>
                </a:rPr>
                <a:t>Integration API </a:t>
              </a:r>
            </a:p>
            <a:p>
              <a:pPr algn="ctr"/>
              <a:r>
                <a:rPr lang="en-US" sz="1000" b="1" dirty="0">
                  <a:solidFill>
                    <a:schemeClr val="tx1">
                      <a:lumMod val="50000"/>
                      <a:lumOff val="50000"/>
                    </a:schemeClr>
                  </a:solidFill>
                  <a:latin typeface="Century Gothic" panose="020B0502020202020204" pitchFamily="34" charset="0"/>
                </a:rPr>
                <a:t>(Ethereum Web3 Interface)</a:t>
              </a:r>
            </a:p>
          </p:txBody>
        </p:sp>
        <p:sp>
          <p:nvSpPr>
            <p:cNvPr id="20" name="Flowchart: Multidocument 19"/>
            <p:cNvSpPr/>
            <p:nvPr/>
          </p:nvSpPr>
          <p:spPr>
            <a:xfrm>
              <a:off x="8032332" y="1008594"/>
              <a:ext cx="476198" cy="334612"/>
            </a:xfrm>
            <a:prstGeom prst="flowChartMultidocumen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7823718" y="1368154"/>
              <a:ext cx="1112400" cy="400110"/>
            </a:xfrm>
            <a:prstGeom prst="rect">
              <a:avLst/>
            </a:prstGeom>
            <a:noFill/>
          </p:spPr>
          <p:txBody>
            <a:bodyPr wrap="square" rtlCol="0">
              <a:spAutoFit/>
            </a:bodyPr>
            <a:lstStyle/>
            <a:p>
              <a:pPr algn="ctr"/>
              <a:r>
                <a:rPr lang="en-US" sz="1000" dirty="0">
                  <a:solidFill>
                    <a:schemeClr val="tx1">
                      <a:lumMod val="50000"/>
                      <a:lumOff val="50000"/>
                    </a:schemeClr>
                  </a:solidFill>
                  <a:latin typeface="Century Gothic" panose="020B0502020202020204" pitchFamily="34" charset="0"/>
                </a:rPr>
                <a:t>User Interface Screens</a:t>
              </a:r>
            </a:p>
          </p:txBody>
        </p:sp>
        <p:sp>
          <p:nvSpPr>
            <p:cNvPr id="22" name="Frame 21"/>
            <p:cNvSpPr/>
            <p:nvPr/>
          </p:nvSpPr>
          <p:spPr>
            <a:xfrm>
              <a:off x="8120626" y="3613055"/>
              <a:ext cx="482535" cy="324504"/>
            </a:xfrm>
            <a:prstGeom prst="frame">
              <a:avLst/>
            </a:prstGeom>
            <a:solidFill>
              <a:srgbClr val="F1F1F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p:cNvSpPr txBox="1"/>
            <p:nvPr/>
          </p:nvSpPr>
          <p:spPr>
            <a:xfrm>
              <a:off x="7806986" y="3947052"/>
              <a:ext cx="1248528" cy="400110"/>
            </a:xfrm>
            <a:prstGeom prst="rect">
              <a:avLst/>
            </a:prstGeom>
            <a:noFill/>
          </p:spPr>
          <p:txBody>
            <a:bodyPr wrap="square" rtlCol="0">
              <a:spAutoFit/>
            </a:bodyPr>
            <a:lstStyle/>
            <a:p>
              <a:pPr algn="ctr"/>
              <a:r>
                <a:rPr lang="en-US" sz="1000" dirty="0">
                  <a:solidFill>
                    <a:schemeClr val="tx1">
                      <a:lumMod val="50000"/>
                      <a:lumOff val="50000"/>
                    </a:schemeClr>
                  </a:solidFill>
                  <a:latin typeface="Century Gothic" panose="020B0502020202020204" pitchFamily="34" charset="0"/>
                </a:rPr>
                <a:t>Ethereum Console</a:t>
              </a:r>
            </a:p>
          </p:txBody>
        </p:sp>
      </p:grpSp>
      <p:grpSp>
        <p:nvGrpSpPr>
          <p:cNvPr id="7" name="Group 6"/>
          <p:cNvGrpSpPr/>
          <p:nvPr/>
        </p:nvGrpSpPr>
        <p:grpSpPr>
          <a:xfrm>
            <a:off x="48189" y="915490"/>
            <a:ext cx="4590527" cy="3183824"/>
            <a:chOff x="1086850" y="825531"/>
            <a:chExt cx="4590527" cy="3183824"/>
          </a:xfrm>
        </p:grpSpPr>
        <p:sp>
          <p:nvSpPr>
            <p:cNvPr id="38" name="Line 27"/>
            <p:cNvSpPr>
              <a:spLocks noChangeShapeType="1"/>
            </p:cNvSpPr>
            <p:nvPr/>
          </p:nvSpPr>
          <p:spPr bwMode="blackWhite">
            <a:xfrm>
              <a:off x="2675858" y="1343431"/>
              <a:ext cx="2003731" cy="1191927"/>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39" name="Line 27"/>
            <p:cNvSpPr>
              <a:spLocks noChangeShapeType="1"/>
            </p:cNvSpPr>
            <p:nvPr/>
          </p:nvSpPr>
          <p:spPr bwMode="blackWhite">
            <a:xfrm>
              <a:off x="2663679" y="1319631"/>
              <a:ext cx="1406812" cy="2612240"/>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40" name="Line 28"/>
            <p:cNvSpPr>
              <a:spLocks noChangeShapeType="1"/>
            </p:cNvSpPr>
            <p:nvPr/>
          </p:nvSpPr>
          <p:spPr bwMode="blackWhite">
            <a:xfrm flipH="1">
              <a:off x="2640838" y="1356792"/>
              <a:ext cx="1566" cy="2506897"/>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41" name="Line 27"/>
            <p:cNvSpPr>
              <a:spLocks noChangeShapeType="1"/>
            </p:cNvSpPr>
            <p:nvPr/>
          </p:nvSpPr>
          <p:spPr bwMode="blackWhite">
            <a:xfrm flipH="1">
              <a:off x="1969243" y="1377213"/>
              <a:ext cx="638138" cy="1154992"/>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42" name="Line 27"/>
            <p:cNvSpPr>
              <a:spLocks noChangeShapeType="1"/>
            </p:cNvSpPr>
            <p:nvPr/>
          </p:nvSpPr>
          <p:spPr bwMode="blackWhite">
            <a:xfrm flipV="1">
              <a:off x="2675858" y="1317197"/>
              <a:ext cx="1217468" cy="2876"/>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43" name="Line 27"/>
            <p:cNvSpPr>
              <a:spLocks noChangeShapeType="1"/>
            </p:cNvSpPr>
            <p:nvPr/>
          </p:nvSpPr>
          <p:spPr bwMode="blackWhite">
            <a:xfrm>
              <a:off x="1950420" y="2637452"/>
              <a:ext cx="691984" cy="1226237"/>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44" name="Line 27"/>
            <p:cNvSpPr>
              <a:spLocks noChangeShapeType="1"/>
            </p:cNvSpPr>
            <p:nvPr/>
          </p:nvSpPr>
          <p:spPr bwMode="blackWhite">
            <a:xfrm flipV="1">
              <a:off x="1883739" y="1291031"/>
              <a:ext cx="2073163" cy="1331818"/>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45" name="Line 27"/>
            <p:cNvSpPr>
              <a:spLocks noChangeShapeType="1"/>
            </p:cNvSpPr>
            <p:nvPr/>
          </p:nvSpPr>
          <p:spPr bwMode="blackWhite">
            <a:xfrm flipV="1">
              <a:off x="1969243" y="2527309"/>
              <a:ext cx="2710346" cy="41578"/>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46" name="Line 27"/>
            <p:cNvSpPr>
              <a:spLocks noChangeShapeType="1"/>
            </p:cNvSpPr>
            <p:nvPr/>
          </p:nvSpPr>
          <p:spPr bwMode="blackWhite">
            <a:xfrm>
              <a:off x="1935789" y="2537781"/>
              <a:ext cx="2036529" cy="1325907"/>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47" name="Oval 46"/>
            <p:cNvSpPr>
              <a:spLocks noChangeAspect="1"/>
            </p:cNvSpPr>
            <p:nvPr/>
          </p:nvSpPr>
          <p:spPr>
            <a:xfrm>
              <a:off x="1887213" y="2501079"/>
              <a:ext cx="98173" cy="114674"/>
            </a:xfrm>
            <a:prstGeom prst="ellipse">
              <a:avLst/>
            </a:prstGeom>
            <a:solidFill>
              <a:sysClr val="windowText" lastClr="000000"/>
            </a:solidFill>
            <a:ln w="28575" cap="flat" cmpd="sng" algn="ctr">
              <a:solidFill>
                <a:schemeClr val="bg2">
                  <a:lumMod val="20000"/>
                  <a:lumOff val="80000"/>
                </a:schemeClr>
              </a:solidFill>
              <a:prstDash val="solid"/>
            </a:ln>
            <a:effectLst/>
          </p:spPr>
          <p:txBody>
            <a:bodyPr rtlCol="0" anchor="ctr"/>
            <a:lstStyle/>
            <a:p>
              <a:pPr marL="0" marR="0" lvl="0" indent="0" algn="ctr"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48" name="Line 27"/>
            <p:cNvSpPr>
              <a:spLocks noChangeShapeType="1"/>
            </p:cNvSpPr>
            <p:nvPr/>
          </p:nvSpPr>
          <p:spPr bwMode="blackWhite">
            <a:xfrm>
              <a:off x="3946096" y="1306504"/>
              <a:ext cx="57508" cy="2532077"/>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49" name="Line 27"/>
            <p:cNvSpPr>
              <a:spLocks noChangeShapeType="1"/>
            </p:cNvSpPr>
            <p:nvPr/>
          </p:nvSpPr>
          <p:spPr bwMode="blackWhite">
            <a:xfrm flipH="1">
              <a:off x="2679320" y="1352105"/>
              <a:ext cx="1261712" cy="2521274"/>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50" name="Line 27"/>
            <p:cNvSpPr>
              <a:spLocks noChangeShapeType="1"/>
            </p:cNvSpPr>
            <p:nvPr/>
          </p:nvSpPr>
          <p:spPr bwMode="blackWhite">
            <a:xfrm flipH="1" flipV="1">
              <a:off x="2707724" y="3911987"/>
              <a:ext cx="1284506" cy="25106"/>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51" name="Line 27"/>
            <p:cNvSpPr>
              <a:spLocks noChangeShapeType="1"/>
            </p:cNvSpPr>
            <p:nvPr/>
          </p:nvSpPr>
          <p:spPr bwMode="blackWhite">
            <a:xfrm flipV="1">
              <a:off x="2693802" y="2577560"/>
              <a:ext cx="1916036" cy="1273574"/>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52" name="Oval 51"/>
            <p:cNvSpPr>
              <a:spLocks noChangeAspect="1"/>
            </p:cNvSpPr>
            <p:nvPr/>
          </p:nvSpPr>
          <p:spPr>
            <a:xfrm>
              <a:off x="2609551" y="1251448"/>
              <a:ext cx="98173" cy="114674"/>
            </a:xfrm>
            <a:prstGeom prst="ellipse">
              <a:avLst/>
            </a:prstGeom>
            <a:solidFill>
              <a:sysClr val="windowText" lastClr="000000"/>
            </a:solidFill>
            <a:ln w="28575" cap="flat" cmpd="sng" algn="ctr">
              <a:solidFill>
                <a:schemeClr val="bg2">
                  <a:lumMod val="20000"/>
                  <a:lumOff val="80000"/>
                </a:schemeClr>
              </a:solidFill>
              <a:prstDash val="solid"/>
            </a:ln>
            <a:effectLst/>
          </p:spPr>
          <p:txBody>
            <a:bodyPr rtlCol="0" anchor="ctr"/>
            <a:lstStyle/>
            <a:p>
              <a:pPr marL="0" marR="0" lvl="0" indent="0" algn="ctr"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53" name="Oval 52"/>
            <p:cNvSpPr>
              <a:spLocks noChangeAspect="1"/>
            </p:cNvSpPr>
            <p:nvPr/>
          </p:nvSpPr>
          <p:spPr>
            <a:xfrm>
              <a:off x="2618517" y="3817198"/>
              <a:ext cx="98173" cy="114674"/>
            </a:xfrm>
            <a:prstGeom prst="ellipse">
              <a:avLst/>
            </a:prstGeom>
            <a:solidFill>
              <a:sysClr val="windowText" lastClr="000000"/>
            </a:solidFill>
            <a:ln w="28575" cap="flat" cmpd="sng" algn="ctr">
              <a:solidFill>
                <a:schemeClr val="bg2">
                  <a:lumMod val="20000"/>
                  <a:lumOff val="80000"/>
                </a:schemeClr>
              </a:solidFill>
              <a:prstDash val="solid"/>
            </a:ln>
            <a:effectLst/>
          </p:spPr>
          <p:txBody>
            <a:bodyPr rtlCol="0" anchor="ctr"/>
            <a:lstStyle/>
            <a:p>
              <a:pPr marL="0" marR="0" lvl="0" indent="0" algn="ctr"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54" name="Line 27"/>
            <p:cNvSpPr>
              <a:spLocks noChangeShapeType="1"/>
            </p:cNvSpPr>
            <p:nvPr/>
          </p:nvSpPr>
          <p:spPr bwMode="blackWhite">
            <a:xfrm flipH="1">
              <a:off x="4044253" y="2576207"/>
              <a:ext cx="637355" cy="1322281"/>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55" name="Oval 54"/>
            <p:cNvSpPr>
              <a:spLocks noChangeAspect="1"/>
            </p:cNvSpPr>
            <p:nvPr/>
          </p:nvSpPr>
          <p:spPr>
            <a:xfrm>
              <a:off x="3972318" y="3827670"/>
              <a:ext cx="98173" cy="114674"/>
            </a:xfrm>
            <a:prstGeom prst="ellipse">
              <a:avLst/>
            </a:prstGeom>
            <a:solidFill>
              <a:sysClr val="windowText" lastClr="000000"/>
            </a:solidFill>
            <a:ln w="28575" cap="flat" cmpd="sng" algn="ctr">
              <a:solidFill>
                <a:schemeClr val="bg2">
                  <a:lumMod val="20000"/>
                  <a:lumOff val="80000"/>
                </a:schemeClr>
              </a:solidFill>
              <a:prstDash val="solid"/>
            </a:ln>
            <a:effectLst/>
          </p:spPr>
          <p:txBody>
            <a:bodyPr rtlCol="0" anchor="ctr"/>
            <a:lstStyle/>
            <a:p>
              <a:pPr marL="0" marR="0" lvl="0" indent="0" algn="ctr"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56" name="Line 27"/>
            <p:cNvSpPr>
              <a:spLocks noChangeShapeType="1"/>
            </p:cNvSpPr>
            <p:nvPr/>
          </p:nvSpPr>
          <p:spPr bwMode="blackWhite">
            <a:xfrm>
              <a:off x="3992230" y="1331613"/>
              <a:ext cx="687359" cy="1200594"/>
            </a:xfrm>
            <a:prstGeom prst="line">
              <a:avLst/>
            </a:prstGeom>
            <a:noFill/>
            <a:ln w="28575">
              <a:solidFill>
                <a:schemeClr val="bg2">
                  <a:lumMod val="20000"/>
                  <a:lumOff val="80000"/>
                </a:schemeClr>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57" name="Oval 56"/>
            <p:cNvSpPr>
              <a:spLocks noChangeAspect="1"/>
            </p:cNvSpPr>
            <p:nvPr/>
          </p:nvSpPr>
          <p:spPr>
            <a:xfrm>
              <a:off x="3917029" y="1228757"/>
              <a:ext cx="98174" cy="114674"/>
            </a:xfrm>
            <a:prstGeom prst="ellipse">
              <a:avLst/>
            </a:prstGeom>
            <a:solidFill>
              <a:sysClr val="windowText" lastClr="000000"/>
            </a:solidFill>
            <a:ln w="28575" cap="flat" cmpd="sng" algn="ctr">
              <a:solidFill>
                <a:schemeClr val="bg2">
                  <a:lumMod val="20000"/>
                  <a:lumOff val="80000"/>
                </a:schemeClr>
              </a:solidFill>
              <a:prstDash val="solid"/>
            </a:ln>
            <a:effectLst/>
          </p:spPr>
          <p:txBody>
            <a:bodyPr rtlCol="0" anchor="ctr"/>
            <a:lstStyle/>
            <a:p>
              <a:pPr marL="0" marR="0" lvl="0" indent="0" algn="ctr"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58" name="Oval 57"/>
            <p:cNvSpPr>
              <a:spLocks noChangeAspect="1"/>
            </p:cNvSpPr>
            <p:nvPr/>
          </p:nvSpPr>
          <p:spPr>
            <a:xfrm>
              <a:off x="4627576" y="2456067"/>
              <a:ext cx="98173" cy="114674"/>
            </a:xfrm>
            <a:prstGeom prst="ellipse">
              <a:avLst/>
            </a:prstGeom>
            <a:solidFill>
              <a:sysClr val="windowText" lastClr="000000"/>
            </a:solidFill>
            <a:ln w="28575" cap="flat" cmpd="sng" algn="ctr">
              <a:solidFill>
                <a:schemeClr val="bg2">
                  <a:lumMod val="20000"/>
                  <a:lumOff val="80000"/>
                </a:schemeClr>
              </a:solidFill>
              <a:prstDash val="solid"/>
            </a:ln>
            <a:effectLst/>
          </p:spPr>
          <p:txBody>
            <a:bodyPr rtlCol="0" anchor="ctr"/>
            <a:lstStyle/>
            <a:p>
              <a:pPr marL="0" marR="0" lvl="0" indent="0" algn="ctr" defTabSz="6856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pitchFamily="34" charset="0"/>
              </a:endParaRPr>
            </a:p>
          </p:txBody>
        </p:sp>
        <p:grpSp>
          <p:nvGrpSpPr>
            <p:cNvPr id="61" name="Group 60"/>
            <p:cNvGrpSpPr/>
            <p:nvPr/>
          </p:nvGrpSpPr>
          <p:grpSpPr>
            <a:xfrm>
              <a:off x="2508098" y="1168832"/>
              <a:ext cx="262017" cy="261850"/>
              <a:chOff x="1424725" y="1728754"/>
              <a:chExt cx="715020" cy="714565"/>
            </a:xfrm>
          </p:grpSpPr>
          <p:sp>
            <p:nvSpPr>
              <p:cNvPr id="119" name="Oval 119"/>
              <p:cNvSpPr>
                <a:spLocks noChangeArrowheads="1"/>
              </p:cNvSpPr>
              <p:nvPr/>
            </p:nvSpPr>
            <p:spPr bwMode="gray">
              <a:xfrm>
                <a:off x="1424725" y="1728754"/>
                <a:ext cx="715020" cy="714565"/>
              </a:xfrm>
              <a:prstGeom prst="ellipse">
                <a:avLst/>
              </a:prstGeom>
              <a:solidFill>
                <a:schemeClr val="bg2"/>
              </a:solidFill>
              <a:ln>
                <a:solidFill>
                  <a:schemeClr val="bg1"/>
                </a:solidFill>
              </a:ln>
              <a:effectLst/>
            </p:spPr>
            <p:txBody>
              <a:bodyPr vert="horz" wrap="none" lIns="91440" tIns="45720" rIns="91440" bIns="45720" numCol="1" anchor="ctr" anchorCtr="0" compatLnSpc="1">
                <a:prstTxWarp prst="textNoShape">
                  <a:avLst/>
                </a:prstTxWarp>
              </a:bodyPr>
              <a:lstStyle/>
              <a:p>
                <a:endParaRPr lang="en-GB" dirty="0"/>
              </a:p>
            </p:txBody>
          </p:sp>
          <p:sp>
            <p:nvSpPr>
              <p:cNvPr id="120" name="Freeform 387"/>
              <p:cNvSpPr>
                <a:spLocks/>
              </p:cNvSpPr>
              <p:nvPr/>
            </p:nvSpPr>
            <p:spPr bwMode="gray">
              <a:xfrm>
                <a:off x="1595668" y="1882987"/>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1 h 741"/>
                  <a:gd name="T10" fmla="*/ 122 w 2319"/>
                  <a:gd name="T11" fmla="*/ 0 h 741"/>
                  <a:gd name="T12" fmla="*/ 2197 w 2319"/>
                  <a:gd name="T13" fmla="*/ 0 h 741"/>
                  <a:gd name="T14" fmla="*/ 2319 w 2319"/>
                  <a:gd name="T15" fmla="*/ 121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6"/>
                      <a:pt x="2264" y="741"/>
                      <a:pt x="2197" y="741"/>
                    </a:cubicBezTo>
                    <a:cubicBezTo>
                      <a:pt x="122" y="741"/>
                      <a:pt x="122" y="741"/>
                      <a:pt x="122" y="741"/>
                    </a:cubicBezTo>
                    <a:cubicBezTo>
                      <a:pt x="55" y="741"/>
                      <a:pt x="0" y="686"/>
                      <a:pt x="0" y="619"/>
                    </a:cubicBezTo>
                    <a:cubicBezTo>
                      <a:pt x="0" y="121"/>
                      <a:pt x="0" y="121"/>
                      <a:pt x="0" y="121"/>
                    </a:cubicBezTo>
                    <a:cubicBezTo>
                      <a:pt x="0" y="54"/>
                      <a:pt x="55" y="0"/>
                      <a:pt x="122" y="0"/>
                    </a:cubicBezTo>
                    <a:cubicBezTo>
                      <a:pt x="2197" y="0"/>
                      <a:pt x="2197" y="0"/>
                      <a:pt x="2197" y="0"/>
                    </a:cubicBezTo>
                    <a:cubicBezTo>
                      <a:pt x="2264" y="0"/>
                      <a:pt x="2319" y="54"/>
                      <a:pt x="2319" y="121"/>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21" name="Oval 388"/>
              <p:cNvSpPr>
                <a:spLocks noChangeArrowheads="1"/>
              </p:cNvSpPr>
              <p:nvPr/>
            </p:nvSpPr>
            <p:spPr bwMode="gray">
              <a:xfrm>
                <a:off x="1618056" y="1919031"/>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122" name="Freeform 389"/>
              <p:cNvSpPr>
                <a:spLocks/>
              </p:cNvSpPr>
              <p:nvPr/>
            </p:nvSpPr>
            <p:spPr bwMode="gray">
              <a:xfrm>
                <a:off x="1595668" y="2028034"/>
                <a:ext cx="376206" cy="120217"/>
              </a:xfrm>
              <a:custGeom>
                <a:avLst/>
                <a:gdLst>
                  <a:gd name="T0" fmla="*/ 2319 w 2319"/>
                  <a:gd name="T1" fmla="*/ 620 h 741"/>
                  <a:gd name="T2" fmla="*/ 2197 w 2319"/>
                  <a:gd name="T3" fmla="*/ 741 h 741"/>
                  <a:gd name="T4" fmla="*/ 122 w 2319"/>
                  <a:gd name="T5" fmla="*/ 741 h 741"/>
                  <a:gd name="T6" fmla="*/ 0 w 2319"/>
                  <a:gd name="T7" fmla="*/ 620 h 741"/>
                  <a:gd name="T8" fmla="*/ 0 w 2319"/>
                  <a:gd name="T9" fmla="*/ 122 h 741"/>
                  <a:gd name="T10" fmla="*/ 122 w 2319"/>
                  <a:gd name="T11" fmla="*/ 0 h 741"/>
                  <a:gd name="T12" fmla="*/ 2197 w 2319"/>
                  <a:gd name="T13" fmla="*/ 0 h 741"/>
                  <a:gd name="T14" fmla="*/ 2319 w 2319"/>
                  <a:gd name="T15" fmla="*/ 122 h 741"/>
                  <a:gd name="T16" fmla="*/ 2319 w 2319"/>
                  <a:gd name="T17" fmla="*/ 62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20"/>
                    </a:moveTo>
                    <a:cubicBezTo>
                      <a:pt x="2319" y="687"/>
                      <a:pt x="2264" y="741"/>
                      <a:pt x="2197" y="741"/>
                    </a:cubicBezTo>
                    <a:cubicBezTo>
                      <a:pt x="122" y="741"/>
                      <a:pt x="122" y="741"/>
                      <a:pt x="122" y="741"/>
                    </a:cubicBezTo>
                    <a:cubicBezTo>
                      <a:pt x="55" y="741"/>
                      <a:pt x="0" y="687"/>
                      <a:pt x="0" y="620"/>
                    </a:cubicBezTo>
                    <a:cubicBezTo>
                      <a:pt x="0" y="122"/>
                      <a:pt x="0" y="122"/>
                      <a:pt x="0" y="122"/>
                    </a:cubicBezTo>
                    <a:cubicBezTo>
                      <a:pt x="0" y="55"/>
                      <a:pt x="55" y="0"/>
                      <a:pt x="122" y="0"/>
                    </a:cubicBezTo>
                    <a:cubicBezTo>
                      <a:pt x="2197" y="0"/>
                      <a:pt x="2197" y="0"/>
                      <a:pt x="2197" y="0"/>
                    </a:cubicBezTo>
                    <a:cubicBezTo>
                      <a:pt x="2264" y="0"/>
                      <a:pt x="2319" y="55"/>
                      <a:pt x="2319" y="122"/>
                    </a:cubicBezTo>
                    <a:lnTo>
                      <a:pt x="2319" y="620"/>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23" name="Oval 390"/>
              <p:cNvSpPr>
                <a:spLocks noChangeArrowheads="1"/>
              </p:cNvSpPr>
              <p:nvPr/>
            </p:nvSpPr>
            <p:spPr bwMode="gray">
              <a:xfrm>
                <a:off x="1618056" y="2062042"/>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124" name="Freeform 391"/>
              <p:cNvSpPr>
                <a:spLocks/>
              </p:cNvSpPr>
              <p:nvPr/>
            </p:nvSpPr>
            <p:spPr bwMode="gray">
              <a:xfrm>
                <a:off x="1595668" y="2168939"/>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2 h 741"/>
                  <a:gd name="T10" fmla="*/ 122 w 2319"/>
                  <a:gd name="T11" fmla="*/ 0 h 741"/>
                  <a:gd name="T12" fmla="*/ 2197 w 2319"/>
                  <a:gd name="T13" fmla="*/ 0 h 741"/>
                  <a:gd name="T14" fmla="*/ 2319 w 2319"/>
                  <a:gd name="T15" fmla="*/ 122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7"/>
                      <a:pt x="2264" y="741"/>
                      <a:pt x="2197" y="741"/>
                    </a:cubicBezTo>
                    <a:cubicBezTo>
                      <a:pt x="122" y="741"/>
                      <a:pt x="122" y="741"/>
                      <a:pt x="122" y="741"/>
                    </a:cubicBezTo>
                    <a:cubicBezTo>
                      <a:pt x="55" y="741"/>
                      <a:pt x="0" y="687"/>
                      <a:pt x="0" y="619"/>
                    </a:cubicBezTo>
                    <a:cubicBezTo>
                      <a:pt x="0" y="122"/>
                      <a:pt x="0" y="122"/>
                      <a:pt x="0" y="122"/>
                    </a:cubicBezTo>
                    <a:cubicBezTo>
                      <a:pt x="0" y="54"/>
                      <a:pt x="55" y="0"/>
                      <a:pt x="122" y="0"/>
                    </a:cubicBezTo>
                    <a:cubicBezTo>
                      <a:pt x="2197" y="0"/>
                      <a:pt x="2197" y="0"/>
                      <a:pt x="2197" y="0"/>
                    </a:cubicBezTo>
                    <a:cubicBezTo>
                      <a:pt x="2264" y="0"/>
                      <a:pt x="2319" y="54"/>
                      <a:pt x="2319" y="122"/>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25" name="Oval 392"/>
              <p:cNvSpPr>
                <a:spLocks noChangeArrowheads="1"/>
              </p:cNvSpPr>
              <p:nvPr/>
            </p:nvSpPr>
            <p:spPr bwMode="gray">
              <a:xfrm>
                <a:off x="1618056" y="2205052"/>
                <a:ext cx="48005" cy="47853"/>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grpSp>
        <p:grpSp>
          <p:nvGrpSpPr>
            <p:cNvPr id="62" name="Group 61"/>
            <p:cNvGrpSpPr/>
            <p:nvPr/>
          </p:nvGrpSpPr>
          <p:grpSpPr>
            <a:xfrm>
              <a:off x="2531309" y="3732090"/>
              <a:ext cx="262017" cy="261850"/>
              <a:chOff x="1424725" y="1728754"/>
              <a:chExt cx="715020" cy="714565"/>
            </a:xfrm>
          </p:grpSpPr>
          <p:sp>
            <p:nvSpPr>
              <p:cNvPr id="112" name="Oval 119"/>
              <p:cNvSpPr>
                <a:spLocks noChangeArrowheads="1"/>
              </p:cNvSpPr>
              <p:nvPr/>
            </p:nvSpPr>
            <p:spPr bwMode="gray">
              <a:xfrm>
                <a:off x="1424725" y="1728754"/>
                <a:ext cx="715020" cy="714565"/>
              </a:xfrm>
              <a:prstGeom prst="ellipse">
                <a:avLst/>
              </a:prstGeom>
              <a:solidFill>
                <a:schemeClr val="bg2"/>
              </a:solidFill>
              <a:ln>
                <a:solidFill>
                  <a:schemeClr val="bg1"/>
                </a:solidFill>
              </a:ln>
              <a:effectLst/>
            </p:spPr>
            <p:txBody>
              <a:bodyPr vert="horz" wrap="none" lIns="91440" tIns="45720" rIns="91440" bIns="45720" numCol="1" anchor="ctr" anchorCtr="0" compatLnSpc="1">
                <a:prstTxWarp prst="textNoShape">
                  <a:avLst/>
                </a:prstTxWarp>
              </a:bodyPr>
              <a:lstStyle/>
              <a:p>
                <a:endParaRPr lang="en-GB" dirty="0"/>
              </a:p>
            </p:txBody>
          </p:sp>
          <p:sp>
            <p:nvSpPr>
              <p:cNvPr id="113" name="Freeform 387"/>
              <p:cNvSpPr>
                <a:spLocks/>
              </p:cNvSpPr>
              <p:nvPr/>
            </p:nvSpPr>
            <p:spPr bwMode="gray">
              <a:xfrm>
                <a:off x="1595668" y="1882987"/>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1 h 741"/>
                  <a:gd name="T10" fmla="*/ 122 w 2319"/>
                  <a:gd name="T11" fmla="*/ 0 h 741"/>
                  <a:gd name="T12" fmla="*/ 2197 w 2319"/>
                  <a:gd name="T13" fmla="*/ 0 h 741"/>
                  <a:gd name="T14" fmla="*/ 2319 w 2319"/>
                  <a:gd name="T15" fmla="*/ 121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6"/>
                      <a:pt x="2264" y="741"/>
                      <a:pt x="2197" y="741"/>
                    </a:cubicBezTo>
                    <a:cubicBezTo>
                      <a:pt x="122" y="741"/>
                      <a:pt x="122" y="741"/>
                      <a:pt x="122" y="741"/>
                    </a:cubicBezTo>
                    <a:cubicBezTo>
                      <a:pt x="55" y="741"/>
                      <a:pt x="0" y="686"/>
                      <a:pt x="0" y="619"/>
                    </a:cubicBezTo>
                    <a:cubicBezTo>
                      <a:pt x="0" y="121"/>
                      <a:pt x="0" y="121"/>
                      <a:pt x="0" y="121"/>
                    </a:cubicBezTo>
                    <a:cubicBezTo>
                      <a:pt x="0" y="54"/>
                      <a:pt x="55" y="0"/>
                      <a:pt x="122" y="0"/>
                    </a:cubicBezTo>
                    <a:cubicBezTo>
                      <a:pt x="2197" y="0"/>
                      <a:pt x="2197" y="0"/>
                      <a:pt x="2197" y="0"/>
                    </a:cubicBezTo>
                    <a:cubicBezTo>
                      <a:pt x="2264" y="0"/>
                      <a:pt x="2319" y="54"/>
                      <a:pt x="2319" y="121"/>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14" name="Oval 388"/>
              <p:cNvSpPr>
                <a:spLocks noChangeArrowheads="1"/>
              </p:cNvSpPr>
              <p:nvPr/>
            </p:nvSpPr>
            <p:spPr bwMode="gray">
              <a:xfrm>
                <a:off x="1618056" y="1919031"/>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115" name="Freeform 389"/>
              <p:cNvSpPr>
                <a:spLocks/>
              </p:cNvSpPr>
              <p:nvPr/>
            </p:nvSpPr>
            <p:spPr bwMode="gray">
              <a:xfrm>
                <a:off x="1595668" y="2028034"/>
                <a:ext cx="376206" cy="120217"/>
              </a:xfrm>
              <a:custGeom>
                <a:avLst/>
                <a:gdLst>
                  <a:gd name="T0" fmla="*/ 2319 w 2319"/>
                  <a:gd name="T1" fmla="*/ 620 h 741"/>
                  <a:gd name="T2" fmla="*/ 2197 w 2319"/>
                  <a:gd name="T3" fmla="*/ 741 h 741"/>
                  <a:gd name="T4" fmla="*/ 122 w 2319"/>
                  <a:gd name="T5" fmla="*/ 741 h 741"/>
                  <a:gd name="T6" fmla="*/ 0 w 2319"/>
                  <a:gd name="T7" fmla="*/ 620 h 741"/>
                  <a:gd name="T8" fmla="*/ 0 w 2319"/>
                  <a:gd name="T9" fmla="*/ 122 h 741"/>
                  <a:gd name="T10" fmla="*/ 122 w 2319"/>
                  <a:gd name="T11" fmla="*/ 0 h 741"/>
                  <a:gd name="T12" fmla="*/ 2197 w 2319"/>
                  <a:gd name="T13" fmla="*/ 0 h 741"/>
                  <a:gd name="T14" fmla="*/ 2319 w 2319"/>
                  <a:gd name="T15" fmla="*/ 122 h 741"/>
                  <a:gd name="T16" fmla="*/ 2319 w 2319"/>
                  <a:gd name="T17" fmla="*/ 62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20"/>
                    </a:moveTo>
                    <a:cubicBezTo>
                      <a:pt x="2319" y="687"/>
                      <a:pt x="2264" y="741"/>
                      <a:pt x="2197" y="741"/>
                    </a:cubicBezTo>
                    <a:cubicBezTo>
                      <a:pt x="122" y="741"/>
                      <a:pt x="122" y="741"/>
                      <a:pt x="122" y="741"/>
                    </a:cubicBezTo>
                    <a:cubicBezTo>
                      <a:pt x="55" y="741"/>
                      <a:pt x="0" y="687"/>
                      <a:pt x="0" y="620"/>
                    </a:cubicBezTo>
                    <a:cubicBezTo>
                      <a:pt x="0" y="122"/>
                      <a:pt x="0" y="122"/>
                      <a:pt x="0" y="122"/>
                    </a:cubicBezTo>
                    <a:cubicBezTo>
                      <a:pt x="0" y="55"/>
                      <a:pt x="55" y="0"/>
                      <a:pt x="122" y="0"/>
                    </a:cubicBezTo>
                    <a:cubicBezTo>
                      <a:pt x="2197" y="0"/>
                      <a:pt x="2197" y="0"/>
                      <a:pt x="2197" y="0"/>
                    </a:cubicBezTo>
                    <a:cubicBezTo>
                      <a:pt x="2264" y="0"/>
                      <a:pt x="2319" y="55"/>
                      <a:pt x="2319" y="122"/>
                    </a:cubicBezTo>
                    <a:lnTo>
                      <a:pt x="2319" y="620"/>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16" name="Oval 390"/>
              <p:cNvSpPr>
                <a:spLocks noChangeArrowheads="1"/>
              </p:cNvSpPr>
              <p:nvPr/>
            </p:nvSpPr>
            <p:spPr bwMode="gray">
              <a:xfrm>
                <a:off x="1618056" y="2062042"/>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117" name="Freeform 391"/>
              <p:cNvSpPr>
                <a:spLocks/>
              </p:cNvSpPr>
              <p:nvPr/>
            </p:nvSpPr>
            <p:spPr bwMode="gray">
              <a:xfrm>
                <a:off x="1595668" y="2168939"/>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2 h 741"/>
                  <a:gd name="T10" fmla="*/ 122 w 2319"/>
                  <a:gd name="T11" fmla="*/ 0 h 741"/>
                  <a:gd name="T12" fmla="*/ 2197 w 2319"/>
                  <a:gd name="T13" fmla="*/ 0 h 741"/>
                  <a:gd name="T14" fmla="*/ 2319 w 2319"/>
                  <a:gd name="T15" fmla="*/ 122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7"/>
                      <a:pt x="2264" y="741"/>
                      <a:pt x="2197" y="741"/>
                    </a:cubicBezTo>
                    <a:cubicBezTo>
                      <a:pt x="122" y="741"/>
                      <a:pt x="122" y="741"/>
                      <a:pt x="122" y="741"/>
                    </a:cubicBezTo>
                    <a:cubicBezTo>
                      <a:pt x="55" y="741"/>
                      <a:pt x="0" y="687"/>
                      <a:pt x="0" y="619"/>
                    </a:cubicBezTo>
                    <a:cubicBezTo>
                      <a:pt x="0" y="122"/>
                      <a:pt x="0" y="122"/>
                      <a:pt x="0" y="122"/>
                    </a:cubicBezTo>
                    <a:cubicBezTo>
                      <a:pt x="0" y="54"/>
                      <a:pt x="55" y="0"/>
                      <a:pt x="122" y="0"/>
                    </a:cubicBezTo>
                    <a:cubicBezTo>
                      <a:pt x="2197" y="0"/>
                      <a:pt x="2197" y="0"/>
                      <a:pt x="2197" y="0"/>
                    </a:cubicBezTo>
                    <a:cubicBezTo>
                      <a:pt x="2264" y="0"/>
                      <a:pt x="2319" y="54"/>
                      <a:pt x="2319" y="122"/>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18" name="Oval 392"/>
              <p:cNvSpPr>
                <a:spLocks noChangeArrowheads="1"/>
              </p:cNvSpPr>
              <p:nvPr/>
            </p:nvSpPr>
            <p:spPr bwMode="gray">
              <a:xfrm>
                <a:off x="1618056" y="2205052"/>
                <a:ext cx="48005" cy="47853"/>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grpSp>
        <p:grpSp>
          <p:nvGrpSpPr>
            <p:cNvPr id="63" name="Group 62"/>
            <p:cNvGrpSpPr/>
            <p:nvPr/>
          </p:nvGrpSpPr>
          <p:grpSpPr>
            <a:xfrm>
              <a:off x="1797013" y="2414033"/>
              <a:ext cx="262017" cy="261850"/>
              <a:chOff x="1424725" y="1728754"/>
              <a:chExt cx="715020" cy="714565"/>
            </a:xfrm>
          </p:grpSpPr>
          <p:sp>
            <p:nvSpPr>
              <p:cNvPr id="105" name="Oval 119"/>
              <p:cNvSpPr>
                <a:spLocks noChangeArrowheads="1"/>
              </p:cNvSpPr>
              <p:nvPr/>
            </p:nvSpPr>
            <p:spPr bwMode="gray">
              <a:xfrm>
                <a:off x="1424725" y="1728754"/>
                <a:ext cx="715020" cy="714565"/>
              </a:xfrm>
              <a:prstGeom prst="ellipse">
                <a:avLst/>
              </a:prstGeom>
              <a:solidFill>
                <a:schemeClr val="bg2"/>
              </a:solidFill>
              <a:ln>
                <a:solidFill>
                  <a:schemeClr val="bg1"/>
                </a:solidFill>
              </a:ln>
              <a:effectLst/>
            </p:spPr>
            <p:txBody>
              <a:bodyPr vert="horz" wrap="none" lIns="91440" tIns="45720" rIns="91440" bIns="45720" numCol="1" anchor="ctr" anchorCtr="0" compatLnSpc="1">
                <a:prstTxWarp prst="textNoShape">
                  <a:avLst/>
                </a:prstTxWarp>
              </a:bodyPr>
              <a:lstStyle/>
              <a:p>
                <a:endParaRPr lang="en-GB" dirty="0"/>
              </a:p>
            </p:txBody>
          </p:sp>
          <p:sp>
            <p:nvSpPr>
              <p:cNvPr id="106" name="Freeform 387"/>
              <p:cNvSpPr>
                <a:spLocks/>
              </p:cNvSpPr>
              <p:nvPr/>
            </p:nvSpPr>
            <p:spPr bwMode="gray">
              <a:xfrm>
                <a:off x="1595668" y="1882987"/>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1 h 741"/>
                  <a:gd name="T10" fmla="*/ 122 w 2319"/>
                  <a:gd name="T11" fmla="*/ 0 h 741"/>
                  <a:gd name="T12" fmla="*/ 2197 w 2319"/>
                  <a:gd name="T13" fmla="*/ 0 h 741"/>
                  <a:gd name="T14" fmla="*/ 2319 w 2319"/>
                  <a:gd name="T15" fmla="*/ 121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6"/>
                      <a:pt x="2264" y="741"/>
                      <a:pt x="2197" y="741"/>
                    </a:cubicBezTo>
                    <a:cubicBezTo>
                      <a:pt x="122" y="741"/>
                      <a:pt x="122" y="741"/>
                      <a:pt x="122" y="741"/>
                    </a:cubicBezTo>
                    <a:cubicBezTo>
                      <a:pt x="55" y="741"/>
                      <a:pt x="0" y="686"/>
                      <a:pt x="0" y="619"/>
                    </a:cubicBezTo>
                    <a:cubicBezTo>
                      <a:pt x="0" y="121"/>
                      <a:pt x="0" y="121"/>
                      <a:pt x="0" y="121"/>
                    </a:cubicBezTo>
                    <a:cubicBezTo>
                      <a:pt x="0" y="54"/>
                      <a:pt x="55" y="0"/>
                      <a:pt x="122" y="0"/>
                    </a:cubicBezTo>
                    <a:cubicBezTo>
                      <a:pt x="2197" y="0"/>
                      <a:pt x="2197" y="0"/>
                      <a:pt x="2197" y="0"/>
                    </a:cubicBezTo>
                    <a:cubicBezTo>
                      <a:pt x="2264" y="0"/>
                      <a:pt x="2319" y="54"/>
                      <a:pt x="2319" y="121"/>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07" name="Oval 388"/>
              <p:cNvSpPr>
                <a:spLocks noChangeArrowheads="1"/>
              </p:cNvSpPr>
              <p:nvPr/>
            </p:nvSpPr>
            <p:spPr bwMode="gray">
              <a:xfrm>
                <a:off x="1618056" y="1919031"/>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108" name="Freeform 389"/>
              <p:cNvSpPr>
                <a:spLocks/>
              </p:cNvSpPr>
              <p:nvPr/>
            </p:nvSpPr>
            <p:spPr bwMode="gray">
              <a:xfrm>
                <a:off x="1595668" y="2028034"/>
                <a:ext cx="376206" cy="120217"/>
              </a:xfrm>
              <a:custGeom>
                <a:avLst/>
                <a:gdLst>
                  <a:gd name="T0" fmla="*/ 2319 w 2319"/>
                  <a:gd name="T1" fmla="*/ 620 h 741"/>
                  <a:gd name="T2" fmla="*/ 2197 w 2319"/>
                  <a:gd name="T3" fmla="*/ 741 h 741"/>
                  <a:gd name="T4" fmla="*/ 122 w 2319"/>
                  <a:gd name="T5" fmla="*/ 741 h 741"/>
                  <a:gd name="T6" fmla="*/ 0 w 2319"/>
                  <a:gd name="T7" fmla="*/ 620 h 741"/>
                  <a:gd name="T8" fmla="*/ 0 w 2319"/>
                  <a:gd name="T9" fmla="*/ 122 h 741"/>
                  <a:gd name="T10" fmla="*/ 122 w 2319"/>
                  <a:gd name="T11" fmla="*/ 0 h 741"/>
                  <a:gd name="T12" fmla="*/ 2197 w 2319"/>
                  <a:gd name="T13" fmla="*/ 0 h 741"/>
                  <a:gd name="T14" fmla="*/ 2319 w 2319"/>
                  <a:gd name="T15" fmla="*/ 122 h 741"/>
                  <a:gd name="T16" fmla="*/ 2319 w 2319"/>
                  <a:gd name="T17" fmla="*/ 62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20"/>
                    </a:moveTo>
                    <a:cubicBezTo>
                      <a:pt x="2319" y="687"/>
                      <a:pt x="2264" y="741"/>
                      <a:pt x="2197" y="741"/>
                    </a:cubicBezTo>
                    <a:cubicBezTo>
                      <a:pt x="122" y="741"/>
                      <a:pt x="122" y="741"/>
                      <a:pt x="122" y="741"/>
                    </a:cubicBezTo>
                    <a:cubicBezTo>
                      <a:pt x="55" y="741"/>
                      <a:pt x="0" y="687"/>
                      <a:pt x="0" y="620"/>
                    </a:cubicBezTo>
                    <a:cubicBezTo>
                      <a:pt x="0" y="122"/>
                      <a:pt x="0" y="122"/>
                      <a:pt x="0" y="122"/>
                    </a:cubicBezTo>
                    <a:cubicBezTo>
                      <a:pt x="0" y="55"/>
                      <a:pt x="55" y="0"/>
                      <a:pt x="122" y="0"/>
                    </a:cubicBezTo>
                    <a:cubicBezTo>
                      <a:pt x="2197" y="0"/>
                      <a:pt x="2197" y="0"/>
                      <a:pt x="2197" y="0"/>
                    </a:cubicBezTo>
                    <a:cubicBezTo>
                      <a:pt x="2264" y="0"/>
                      <a:pt x="2319" y="55"/>
                      <a:pt x="2319" y="122"/>
                    </a:cubicBezTo>
                    <a:lnTo>
                      <a:pt x="2319" y="620"/>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09" name="Oval 390"/>
              <p:cNvSpPr>
                <a:spLocks noChangeArrowheads="1"/>
              </p:cNvSpPr>
              <p:nvPr/>
            </p:nvSpPr>
            <p:spPr bwMode="gray">
              <a:xfrm>
                <a:off x="1618056" y="2062042"/>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110" name="Freeform 391"/>
              <p:cNvSpPr>
                <a:spLocks/>
              </p:cNvSpPr>
              <p:nvPr/>
            </p:nvSpPr>
            <p:spPr bwMode="gray">
              <a:xfrm>
                <a:off x="1595668" y="2168939"/>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2 h 741"/>
                  <a:gd name="T10" fmla="*/ 122 w 2319"/>
                  <a:gd name="T11" fmla="*/ 0 h 741"/>
                  <a:gd name="T12" fmla="*/ 2197 w 2319"/>
                  <a:gd name="T13" fmla="*/ 0 h 741"/>
                  <a:gd name="T14" fmla="*/ 2319 w 2319"/>
                  <a:gd name="T15" fmla="*/ 122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7"/>
                      <a:pt x="2264" y="741"/>
                      <a:pt x="2197" y="741"/>
                    </a:cubicBezTo>
                    <a:cubicBezTo>
                      <a:pt x="122" y="741"/>
                      <a:pt x="122" y="741"/>
                      <a:pt x="122" y="741"/>
                    </a:cubicBezTo>
                    <a:cubicBezTo>
                      <a:pt x="55" y="741"/>
                      <a:pt x="0" y="687"/>
                      <a:pt x="0" y="619"/>
                    </a:cubicBezTo>
                    <a:cubicBezTo>
                      <a:pt x="0" y="122"/>
                      <a:pt x="0" y="122"/>
                      <a:pt x="0" y="122"/>
                    </a:cubicBezTo>
                    <a:cubicBezTo>
                      <a:pt x="0" y="54"/>
                      <a:pt x="55" y="0"/>
                      <a:pt x="122" y="0"/>
                    </a:cubicBezTo>
                    <a:cubicBezTo>
                      <a:pt x="2197" y="0"/>
                      <a:pt x="2197" y="0"/>
                      <a:pt x="2197" y="0"/>
                    </a:cubicBezTo>
                    <a:cubicBezTo>
                      <a:pt x="2264" y="0"/>
                      <a:pt x="2319" y="54"/>
                      <a:pt x="2319" y="122"/>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11" name="Oval 392"/>
              <p:cNvSpPr>
                <a:spLocks noChangeArrowheads="1"/>
              </p:cNvSpPr>
              <p:nvPr/>
            </p:nvSpPr>
            <p:spPr bwMode="gray">
              <a:xfrm>
                <a:off x="1618056" y="2205052"/>
                <a:ext cx="48005" cy="47853"/>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grpSp>
        <p:grpSp>
          <p:nvGrpSpPr>
            <p:cNvPr id="64" name="Group 63"/>
            <p:cNvGrpSpPr/>
            <p:nvPr/>
          </p:nvGrpSpPr>
          <p:grpSpPr>
            <a:xfrm>
              <a:off x="3827625" y="1154265"/>
              <a:ext cx="262017" cy="261850"/>
              <a:chOff x="1424725" y="1728754"/>
              <a:chExt cx="715020" cy="714565"/>
            </a:xfrm>
          </p:grpSpPr>
          <p:sp>
            <p:nvSpPr>
              <p:cNvPr id="98" name="Oval 119"/>
              <p:cNvSpPr>
                <a:spLocks noChangeArrowheads="1"/>
              </p:cNvSpPr>
              <p:nvPr/>
            </p:nvSpPr>
            <p:spPr bwMode="gray">
              <a:xfrm>
                <a:off x="1424725" y="1728754"/>
                <a:ext cx="715020" cy="714565"/>
              </a:xfrm>
              <a:prstGeom prst="ellipse">
                <a:avLst/>
              </a:prstGeom>
              <a:solidFill>
                <a:schemeClr val="bg2"/>
              </a:solidFill>
              <a:ln>
                <a:solidFill>
                  <a:schemeClr val="bg1"/>
                </a:solidFill>
              </a:ln>
              <a:effectLst/>
            </p:spPr>
            <p:txBody>
              <a:bodyPr vert="horz" wrap="none" lIns="91440" tIns="45720" rIns="91440" bIns="45720" numCol="1" anchor="ctr" anchorCtr="0" compatLnSpc="1">
                <a:prstTxWarp prst="textNoShape">
                  <a:avLst/>
                </a:prstTxWarp>
              </a:bodyPr>
              <a:lstStyle/>
              <a:p>
                <a:endParaRPr lang="en-GB" dirty="0"/>
              </a:p>
            </p:txBody>
          </p:sp>
          <p:sp>
            <p:nvSpPr>
              <p:cNvPr id="99" name="Freeform 387"/>
              <p:cNvSpPr>
                <a:spLocks/>
              </p:cNvSpPr>
              <p:nvPr/>
            </p:nvSpPr>
            <p:spPr bwMode="gray">
              <a:xfrm>
                <a:off x="1595668" y="1882987"/>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1 h 741"/>
                  <a:gd name="T10" fmla="*/ 122 w 2319"/>
                  <a:gd name="T11" fmla="*/ 0 h 741"/>
                  <a:gd name="T12" fmla="*/ 2197 w 2319"/>
                  <a:gd name="T13" fmla="*/ 0 h 741"/>
                  <a:gd name="T14" fmla="*/ 2319 w 2319"/>
                  <a:gd name="T15" fmla="*/ 121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6"/>
                      <a:pt x="2264" y="741"/>
                      <a:pt x="2197" y="741"/>
                    </a:cubicBezTo>
                    <a:cubicBezTo>
                      <a:pt x="122" y="741"/>
                      <a:pt x="122" y="741"/>
                      <a:pt x="122" y="741"/>
                    </a:cubicBezTo>
                    <a:cubicBezTo>
                      <a:pt x="55" y="741"/>
                      <a:pt x="0" y="686"/>
                      <a:pt x="0" y="619"/>
                    </a:cubicBezTo>
                    <a:cubicBezTo>
                      <a:pt x="0" y="121"/>
                      <a:pt x="0" y="121"/>
                      <a:pt x="0" y="121"/>
                    </a:cubicBezTo>
                    <a:cubicBezTo>
                      <a:pt x="0" y="54"/>
                      <a:pt x="55" y="0"/>
                      <a:pt x="122" y="0"/>
                    </a:cubicBezTo>
                    <a:cubicBezTo>
                      <a:pt x="2197" y="0"/>
                      <a:pt x="2197" y="0"/>
                      <a:pt x="2197" y="0"/>
                    </a:cubicBezTo>
                    <a:cubicBezTo>
                      <a:pt x="2264" y="0"/>
                      <a:pt x="2319" y="54"/>
                      <a:pt x="2319" y="121"/>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00" name="Oval 388"/>
              <p:cNvSpPr>
                <a:spLocks noChangeArrowheads="1"/>
              </p:cNvSpPr>
              <p:nvPr/>
            </p:nvSpPr>
            <p:spPr bwMode="gray">
              <a:xfrm>
                <a:off x="1618056" y="1919031"/>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101" name="Freeform 389"/>
              <p:cNvSpPr>
                <a:spLocks/>
              </p:cNvSpPr>
              <p:nvPr/>
            </p:nvSpPr>
            <p:spPr bwMode="gray">
              <a:xfrm>
                <a:off x="1595668" y="2028034"/>
                <a:ext cx="376206" cy="120217"/>
              </a:xfrm>
              <a:custGeom>
                <a:avLst/>
                <a:gdLst>
                  <a:gd name="T0" fmla="*/ 2319 w 2319"/>
                  <a:gd name="T1" fmla="*/ 620 h 741"/>
                  <a:gd name="T2" fmla="*/ 2197 w 2319"/>
                  <a:gd name="T3" fmla="*/ 741 h 741"/>
                  <a:gd name="T4" fmla="*/ 122 w 2319"/>
                  <a:gd name="T5" fmla="*/ 741 h 741"/>
                  <a:gd name="T6" fmla="*/ 0 w 2319"/>
                  <a:gd name="T7" fmla="*/ 620 h 741"/>
                  <a:gd name="T8" fmla="*/ 0 w 2319"/>
                  <a:gd name="T9" fmla="*/ 122 h 741"/>
                  <a:gd name="T10" fmla="*/ 122 w 2319"/>
                  <a:gd name="T11" fmla="*/ 0 h 741"/>
                  <a:gd name="T12" fmla="*/ 2197 w 2319"/>
                  <a:gd name="T13" fmla="*/ 0 h 741"/>
                  <a:gd name="T14" fmla="*/ 2319 w 2319"/>
                  <a:gd name="T15" fmla="*/ 122 h 741"/>
                  <a:gd name="T16" fmla="*/ 2319 w 2319"/>
                  <a:gd name="T17" fmla="*/ 62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20"/>
                    </a:moveTo>
                    <a:cubicBezTo>
                      <a:pt x="2319" y="687"/>
                      <a:pt x="2264" y="741"/>
                      <a:pt x="2197" y="741"/>
                    </a:cubicBezTo>
                    <a:cubicBezTo>
                      <a:pt x="122" y="741"/>
                      <a:pt x="122" y="741"/>
                      <a:pt x="122" y="741"/>
                    </a:cubicBezTo>
                    <a:cubicBezTo>
                      <a:pt x="55" y="741"/>
                      <a:pt x="0" y="687"/>
                      <a:pt x="0" y="620"/>
                    </a:cubicBezTo>
                    <a:cubicBezTo>
                      <a:pt x="0" y="122"/>
                      <a:pt x="0" y="122"/>
                      <a:pt x="0" y="122"/>
                    </a:cubicBezTo>
                    <a:cubicBezTo>
                      <a:pt x="0" y="55"/>
                      <a:pt x="55" y="0"/>
                      <a:pt x="122" y="0"/>
                    </a:cubicBezTo>
                    <a:cubicBezTo>
                      <a:pt x="2197" y="0"/>
                      <a:pt x="2197" y="0"/>
                      <a:pt x="2197" y="0"/>
                    </a:cubicBezTo>
                    <a:cubicBezTo>
                      <a:pt x="2264" y="0"/>
                      <a:pt x="2319" y="55"/>
                      <a:pt x="2319" y="122"/>
                    </a:cubicBezTo>
                    <a:lnTo>
                      <a:pt x="2319" y="620"/>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02" name="Oval 390"/>
              <p:cNvSpPr>
                <a:spLocks noChangeArrowheads="1"/>
              </p:cNvSpPr>
              <p:nvPr/>
            </p:nvSpPr>
            <p:spPr bwMode="gray">
              <a:xfrm>
                <a:off x="1618056" y="2062042"/>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103" name="Freeform 391"/>
              <p:cNvSpPr>
                <a:spLocks/>
              </p:cNvSpPr>
              <p:nvPr/>
            </p:nvSpPr>
            <p:spPr bwMode="gray">
              <a:xfrm>
                <a:off x="1595668" y="2168939"/>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2 h 741"/>
                  <a:gd name="T10" fmla="*/ 122 w 2319"/>
                  <a:gd name="T11" fmla="*/ 0 h 741"/>
                  <a:gd name="T12" fmla="*/ 2197 w 2319"/>
                  <a:gd name="T13" fmla="*/ 0 h 741"/>
                  <a:gd name="T14" fmla="*/ 2319 w 2319"/>
                  <a:gd name="T15" fmla="*/ 122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7"/>
                      <a:pt x="2264" y="741"/>
                      <a:pt x="2197" y="741"/>
                    </a:cubicBezTo>
                    <a:cubicBezTo>
                      <a:pt x="122" y="741"/>
                      <a:pt x="122" y="741"/>
                      <a:pt x="122" y="741"/>
                    </a:cubicBezTo>
                    <a:cubicBezTo>
                      <a:pt x="55" y="741"/>
                      <a:pt x="0" y="687"/>
                      <a:pt x="0" y="619"/>
                    </a:cubicBezTo>
                    <a:cubicBezTo>
                      <a:pt x="0" y="122"/>
                      <a:pt x="0" y="122"/>
                      <a:pt x="0" y="122"/>
                    </a:cubicBezTo>
                    <a:cubicBezTo>
                      <a:pt x="0" y="54"/>
                      <a:pt x="55" y="0"/>
                      <a:pt x="122" y="0"/>
                    </a:cubicBezTo>
                    <a:cubicBezTo>
                      <a:pt x="2197" y="0"/>
                      <a:pt x="2197" y="0"/>
                      <a:pt x="2197" y="0"/>
                    </a:cubicBezTo>
                    <a:cubicBezTo>
                      <a:pt x="2264" y="0"/>
                      <a:pt x="2319" y="54"/>
                      <a:pt x="2319" y="122"/>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104" name="Oval 392"/>
              <p:cNvSpPr>
                <a:spLocks noChangeArrowheads="1"/>
              </p:cNvSpPr>
              <p:nvPr/>
            </p:nvSpPr>
            <p:spPr bwMode="gray">
              <a:xfrm>
                <a:off x="1618056" y="2205052"/>
                <a:ext cx="48005" cy="47853"/>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grpSp>
        <p:grpSp>
          <p:nvGrpSpPr>
            <p:cNvPr id="65" name="Group 64"/>
            <p:cNvGrpSpPr/>
            <p:nvPr/>
          </p:nvGrpSpPr>
          <p:grpSpPr>
            <a:xfrm>
              <a:off x="4539997" y="2385474"/>
              <a:ext cx="262017" cy="261850"/>
              <a:chOff x="1424725" y="1728754"/>
              <a:chExt cx="715020" cy="714565"/>
            </a:xfrm>
          </p:grpSpPr>
          <p:sp>
            <p:nvSpPr>
              <p:cNvPr id="91" name="Oval 119"/>
              <p:cNvSpPr>
                <a:spLocks noChangeArrowheads="1"/>
              </p:cNvSpPr>
              <p:nvPr/>
            </p:nvSpPr>
            <p:spPr bwMode="gray">
              <a:xfrm>
                <a:off x="1424725" y="1728754"/>
                <a:ext cx="715020" cy="714565"/>
              </a:xfrm>
              <a:prstGeom prst="ellipse">
                <a:avLst/>
              </a:prstGeom>
              <a:solidFill>
                <a:schemeClr val="bg2"/>
              </a:solidFill>
              <a:ln>
                <a:solidFill>
                  <a:schemeClr val="bg1"/>
                </a:solidFill>
              </a:ln>
              <a:effectLst/>
            </p:spPr>
            <p:txBody>
              <a:bodyPr vert="horz" wrap="none" lIns="91440" tIns="45720" rIns="91440" bIns="45720" numCol="1" anchor="ctr" anchorCtr="0" compatLnSpc="1">
                <a:prstTxWarp prst="textNoShape">
                  <a:avLst/>
                </a:prstTxWarp>
              </a:bodyPr>
              <a:lstStyle/>
              <a:p>
                <a:endParaRPr lang="en-GB" dirty="0"/>
              </a:p>
            </p:txBody>
          </p:sp>
          <p:sp>
            <p:nvSpPr>
              <p:cNvPr id="92" name="Freeform 387"/>
              <p:cNvSpPr>
                <a:spLocks/>
              </p:cNvSpPr>
              <p:nvPr/>
            </p:nvSpPr>
            <p:spPr bwMode="gray">
              <a:xfrm>
                <a:off x="1595668" y="1882987"/>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1 h 741"/>
                  <a:gd name="T10" fmla="*/ 122 w 2319"/>
                  <a:gd name="T11" fmla="*/ 0 h 741"/>
                  <a:gd name="T12" fmla="*/ 2197 w 2319"/>
                  <a:gd name="T13" fmla="*/ 0 h 741"/>
                  <a:gd name="T14" fmla="*/ 2319 w 2319"/>
                  <a:gd name="T15" fmla="*/ 121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6"/>
                      <a:pt x="2264" y="741"/>
                      <a:pt x="2197" y="741"/>
                    </a:cubicBezTo>
                    <a:cubicBezTo>
                      <a:pt x="122" y="741"/>
                      <a:pt x="122" y="741"/>
                      <a:pt x="122" y="741"/>
                    </a:cubicBezTo>
                    <a:cubicBezTo>
                      <a:pt x="55" y="741"/>
                      <a:pt x="0" y="686"/>
                      <a:pt x="0" y="619"/>
                    </a:cubicBezTo>
                    <a:cubicBezTo>
                      <a:pt x="0" y="121"/>
                      <a:pt x="0" y="121"/>
                      <a:pt x="0" y="121"/>
                    </a:cubicBezTo>
                    <a:cubicBezTo>
                      <a:pt x="0" y="54"/>
                      <a:pt x="55" y="0"/>
                      <a:pt x="122" y="0"/>
                    </a:cubicBezTo>
                    <a:cubicBezTo>
                      <a:pt x="2197" y="0"/>
                      <a:pt x="2197" y="0"/>
                      <a:pt x="2197" y="0"/>
                    </a:cubicBezTo>
                    <a:cubicBezTo>
                      <a:pt x="2264" y="0"/>
                      <a:pt x="2319" y="54"/>
                      <a:pt x="2319" y="121"/>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93" name="Oval 388"/>
              <p:cNvSpPr>
                <a:spLocks noChangeArrowheads="1"/>
              </p:cNvSpPr>
              <p:nvPr/>
            </p:nvSpPr>
            <p:spPr bwMode="gray">
              <a:xfrm>
                <a:off x="1618056" y="1919031"/>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94" name="Freeform 389"/>
              <p:cNvSpPr>
                <a:spLocks/>
              </p:cNvSpPr>
              <p:nvPr/>
            </p:nvSpPr>
            <p:spPr bwMode="gray">
              <a:xfrm>
                <a:off x="1595668" y="2028034"/>
                <a:ext cx="376206" cy="120217"/>
              </a:xfrm>
              <a:custGeom>
                <a:avLst/>
                <a:gdLst>
                  <a:gd name="T0" fmla="*/ 2319 w 2319"/>
                  <a:gd name="T1" fmla="*/ 620 h 741"/>
                  <a:gd name="T2" fmla="*/ 2197 w 2319"/>
                  <a:gd name="T3" fmla="*/ 741 h 741"/>
                  <a:gd name="T4" fmla="*/ 122 w 2319"/>
                  <a:gd name="T5" fmla="*/ 741 h 741"/>
                  <a:gd name="T6" fmla="*/ 0 w 2319"/>
                  <a:gd name="T7" fmla="*/ 620 h 741"/>
                  <a:gd name="T8" fmla="*/ 0 w 2319"/>
                  <a:gd name="T9" fmla="*/ 122 h 741"/>
                  <a:gd name="T10" fmla="*/ 122 w 2319"/>
                  <a:gd name="T11" fmla="*/ 0 h 741"/>
                  <a:gd name="T12" fmla="*/ 2197 w 2319"/>
                  <a:gd name="T13" fmla="*/ 0 h 741"/>
                  <a:gd name="T14" fmla="*/ 2319 w 2319"/>
                  <a:gd name="T15" fmla="*/ 122 h 741"/>
                  <a:gd name="T16" fmla="*/ 2319 w 2319"/>
                  <a:gd name="T17" fmla="*/ 62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20"/>
                    </a:moveTo>
                    <a:cubicBezTo>
                      <a:pt x="2319" y="687"/>
                      <a:pt x="2264" y="741"/>
                      <a:pt x="2197" y="741"/>
                    </a:cubicBezTo>
                    <a:cubicBezTo>
                      <a:pt x="122" y="741"/>
                      <a:pt x="122" y="741"/>
                      <a:pt x="122" y="741"/>
                    </a:cubicBezTo>
                    <a:cubicBezTo>
                      <a:pt x="55" y="741"/>
                      <a:pt x="0" y="687"/>
                      <a:pt x="0" y="620"/>
                    </a:cubicBezTo>
                    <a:cubicBezTo>
                      <a:pt x="0" y="122"/>
                      <a:pt x="0" y="122"/>
                      <a:pt x="0" y="122"/>
                    </a:cubicBezTo>
                    <a:cubicBezTo>
                      <a:pt x="0" y="55"/>
                      <a:pt x="55" y="0"/>
                      <a:pt x="122" y="0"/>
                    </a:cubicBezTo>
                    <a:cubicBezTo>
                      <a:pt x="2197" y="0"/>
                      <a:pt x="2197" y="0"/>
                      <a:pt x="2197" y="0"/>
                    </a:cubicBezTo>
                    <a:cubicBezTo>
                      <a:pt x="2264" y="0"/>
                      <a:pt x="2319" y="55"/>
                      <a:pt x="2319" y="122"/>
                    </a:cubicBezTo>
                    <a:lnTo>
                      <a:pt x="2319" y="620"/>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95" name="Oval 390"/>
              <p:cNvSpPr>
                <a:spLocks noChangeArrowheads="1"/>
              </p:cNvSpPr>
              <p:nvPr/>
            </p:nvSpPr>
            <p:spPr bwMode="gray">
              <a:xfrm>
                <a:off x="1618056" y="2062042"/>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96" name="Freeform 391"/>
              <p:cNvSpPr>
                <a:spLocks/>
              </p:cNvSpPr>
              <p:nvPr/>
            </p:nvSpPr>
            <p:spPr bwMode="gray">
              <a:xfrm>
                <a:off x="1595668" y="2168939"/>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2 h 741"/>
                  <a:gd name="T10" fmla="*/ 122 w 2319"/>
                  <a:gd name="T11" fmla="*/ 0 h 741"/>
                  <a:gd name="T12" fmla="*/ 2197 w 2319"/>
                  <a:gd name="T13" fmla="*/ 0 h 741"/>
                  <a:gd name="T14" fmla="*/ 2319 w 2319"/>
                  <a:gd name="T15" fmla="*/ 122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7"/>
                      <a:pt x="2264" y="741"/>
                      <a:pt x="2197" y="741"/>
                    </a:cubicBezTo>
                    <a:cubicBezTo>
                      <a:pt x="122" y="741"/>
                      <a:pt x="122" y="741"/>
                      <a:pt x="122" y="741"/>
                    </a:cubicBezTo>
                    <a:cubicBezTo>
                      <a:pt x="55" y="741"/>
                      <a:pt x="0" y="687"/>
                      <a:pt x="0" y="619"/>
                    </a:cubicBezTo>
                    <a:cubicBezTo>
                      <a:pt x="0" y="122"/>
                      <a:pt x="0" y="122"/>
                      <a:pt x="0" y="122"/>
                    </a:cubicBezTo>
                    <a:cubicBezTo>
                      <a:pt x="0" y="54"/>
                      <a:pt x="55" y="0"/>
                      <a:pt x="122" y="0"/>
                    </a:cubicBezTo>
                    <a:cubicBezTo>
                      <a:pt x="2197" y="0"/>
                      <a:pt x="2197" y="0"/>
                      <a:pt x="2197" y="0"/>
                    </a:cubicBezTo>
                    <a:cubicBezTo>
                      <a:pt x="2264" y="0"/>
                      <a:pt x="2319" y="54"/>
                      <a:pt x="2319" y="122"/>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97" name="Oval 392"/>
              <p:cNvSpPr>
                <a:spLocks noChangeArrowheads="1"/>
              </p:cNvSpPr>
              <p:nvPr/>
            </p:nvSpPr>
            <p:spPr bwMode="gray">
              <a:xfrm>
                <a:off x="1618056" y="2205052"/>
                <a:ext cx="48005" cy="47853"/>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grpSp>
        <p:grpSp>
          <p:nvGrpSpPr>
            <p:cNvPr id="66" name="Group 65"/>
            <p:cNvGrpSpPr/>
            <p:nvPr/>
          </p:nvGrpSpPr>
          <p:grpSpPr>
            <a:xfrm>
              <a:off x="3884194" y="3747505"/>
              <a:ext cx="262017" cy="261850"/>
              <a:chOff x="1424725" y="1728754"/>
              <a:chExt cx="715020" cy="714565"/>
            </a:xfrm>
          </p:grpSpPr>
          <p:sp>
            <p:nvSpPr>
              <p:cNvPr id="84" name="Oval 119"/>
              <p:cNvSpPr>
                <a:spLocks noChangeArrowheads="1"/>
              </p:cNvSpPr>
              <p:nvPr/>
            </p:nvSpPr>
            <p:spPr bwMode="gray">
              <a:xfrm>
                <a:off x="1424725" y="1728754"/>
                <a:ext cx="715020" cy="714565"/>
              </a:xfrm>
              <a:prstGeom prst="ellipse">
                <a:avLst/>
              </a:prstGeom>
              <a:solidFill>
                <a:schemeClr val="bg2"/>
              </a:solidFill>
              <a:ln>
                <a:solidFill>
                  <a:schemeClr val="bg1"/>
                </a:solidFill>
              </a:ln>
              <a:effectLst/>
            </p:spPr>
            <p:txBody>
              <a:bodyPr vert="horz" wrap="none" lIns="91440" tIns="45720" rIns="91440" bIns="45720" numCol="1" anchor="ctr" anchorCtr="0" compatLnSpc="1">
                <a:prstTxWarp prst="textNoShape">
                  <a:avLst/>
                </a:prstTxWarp>
              </a:bodyPr>
              <a:lstStyle/>
              <a:p>
                <a:endParaRPr lang="en-GB" dirty="0"/>
              </a:p>
            </p:txBody>
          </p:sp>
          <p:sp>
            <p:nvSpPr>
              <p:cNvPr id="85" name="Freeform 387"/>
              <p:cNvSpPr>
                <a:spLocks/>
              </p:cNvSpPr>
              <p:nvPr/>
            </p:nvSpPr>
            <p:spPr bwMode="gray">
              <a:xfrm>
                <a:off x="1595668" y="1882987"/>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1 h 741"/>
                  <a:gd name="T10" fmla="*/ 122 w 2319"/>
                  <a:gd name="T11" fmla="*/ 0 h 741"/>
                  <a:gd name="T12" fmla="*/ 2197 w 2319"/>
                  <a:gd name="T13" fmla="*/ 0 h 741"/>
                  <a:gd name="T14" fmla="*/ 2319 w 2319"/>
                  <a:gd name="T15" fmla="*/ 121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6"/>
                      <a:pt x="2264" y="741"/>
                      <a:pt x="2197" y="741"/>
                    </a:cubicBezTo>
                    <a:cubicBezTo>
                      <a:pt x="122" y="741"/>
                      <a:pt x="122" y="741"/>
                      <a:pt x="122" y="741"/>
                    </a:cubicBezTo>
                    <a:cubicBezTo>
                      <a:pt x="55" y="741"/>
                      <a:pt x="0" y="686"/>
                      <a:pt x="0" y="619"/>
                    </a:cubicBezTo>
                    <a:cubicBezTo>
                      <a:pt x="0" y="121"/>
                      <a:pt x="0" y="121"/>
                      <a:pt x="0" y="121"/>
                    </a:cubicBezTo>
                    <a:cubicBezTo>
                      <a:pt x="0" y="54"/>
                      <a:pt x="55" y="0"/>
                      <a:pt x="122" y="0"/>
                    </a:cubicBezTo>
                    <a:cubicBezTo>
                      <a:pt x="2197" y="0"/>
                      <a:pt x="2197" y="0"/>
                      <a:pt x="2197" y="0"/>
                    </a:cubicBezTo>
                    <a:cubicBezTo>
                      <a:pt x="2264" y="0"/>
                      <a:pt x="2319" y="54"/>
                      <a:pt x="2319" y="121"/>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86" name="Oval 388"/>
              <p:cNvSpPr>
                <a:spLocks noChangeArrowheads="1"/>
              </p:cNvSpPr>
              <p:nvPr/>
            </p:nvSpPr>
            <p:spPr bwMode="gray">
              <a:xfrm>
                <a:off x="1618056" y="1919031"/>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87" name="Freeform 389"/>
              <p:cNvSpPr>
                <a:spLocks/>
              </p:cNvSpPr>
              <p:nvPr/>
            </p:nvSpPr>
            <p:spPr bwMode="gray">
              <a:xfrm>
                <a:off x="1595668" y="2028034"/>
                <a:ext cx="376206" cy="120217"/>
              </a:xfrm>
              <a:custGeom>
                <a:avLst/>
                <a:gdLst>
                  <a:gd name="T0" fmla="*/ 2319 w 2319"/>
                  <a:gd name="T1" fmla="*/ 620 h 741"/>
                  <a:gd name="T2" fmla="*/ 2197 w 2319"/>
                  <a:gd name="T3" fmla="*/ 741 h 741"/>
                  <a:gd name="T4" fmla="*/ 122 w 2319"/>
                  <a:gd name="T5" fmla="*/ 741 h 741"/>
                  <a:gd name="T6" fmla="*/ 0 w 2319"/>
                  <a:gd name="T7" fmla="*/ 620 h 741"/>
                  <a:gd name="T8" fmla="*/ 0 w 2319"/>
                  <a:gd name="T9" fmla="*/ 122 h 741"/>
                  <a:gd name="T10" fmla="*/ 122 w 2319"/>
                  <a:gd name="T11" fmla="*/ 0 h 741"/>
                  <a:gd name="T12" fmla="*/ 2197 w 2319"/>
                  <a:gd name="T13" fmla="*/ 0 h 741"/>
                  <a:gd name="T14" fmla="*/ 2319 w 2319"/>
                  <a:gd name="T15" fmla="*/ 122 h 741"/>
                  <a:gd name="T16" fmla="*/ 2319 w 2319"/>
                  <a:gd name="T17" fmla="*/ 62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20"/>
                    </a:moveTo>
                    <a:cubicBezTo>
                      <a:pt x="2319" y="687"/>
                      <a:pt x="2264" y="741"/>
                      <a:pt x="2197" y="741"/>
                    </a:cubicBezTo>
                    <a:cubicBezTo>
                      <a:pt x="122" y="741"/>
                      <a:pt x="122" y="741"/>
                      <a:pt x="122" y="741"/>
                    </a:cubicBezTo>
                    <a:cubicBezTo>
                      <a:pt x="55" y="741"/>
                      <a:pt x="0" y="687"/>
                      <a:pt x="0" y="620"/>
                    </a:cubicBezTo>
                    <a:cubicBezTo>
                      <a:pt x="0" y="122"/>
                      <a:pt x="0" y="122"/>
                      <a:pt x="0" y="122"/>
                    </a:cubicBezTo>
                    <a:cubicBezTo>
                      <a:pt x="0" y="55"/>
                      <a:pt x="55" y="0"/>
                      <a:pt x="122" y="0"/>
                    </a:cubicBezTo>
                    <a:cubicBezTo>
                      <a:pt x="2197" y="0"/>
                      <a:pt x="2197" y="0"/>
                      <a:pt x="2197" y="0"/>
                    </a:cubicBezTo>
                    <a:cubicBezTo>
                      <a:pt x="2264" y="0"/>
                      <a:pt x="2319" y="55"/>
                      <a:pt x="2319" y="122"/>
                    </a:cubicBezTo>
                    <a:lnTo>
                      <a:pt x="2319" y="620"/>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88" name="Oval 390"/>
              <p:cNvSpPr>
                <a:spLocks noChangeArrowheads="1"/>
              </p:cNvSpPr>
              <p:nvPr/>
            </p:nvSpPr>
            <p:spPr bwMode="gray">
              <a:xfrm>
                <a:off x="1618056" y="2062042"/>
                <a:ext cx="48005" cy="47991"/>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sp>
            <p:nvSpPr>
              <p:cNvPr id="89" name="Freeform 391"/>
              <p:cNvSpPr>
                <a:spLocks/>
              </p:cNvSpPr>
              <p:nvPr/>
            </p:nvSpPr>
            <p:spPr bwMode="gray">
              <a:xfrm>
                <a:off x="1595668" y="2168939"/>
                <a:ext cx="376206" cy="120148"/>
              </a:xfrm>
              <a:custGeom>
                <a:avLst/>
                <a:gdLst>
                  <a:gd name="T0" fmla="*/ 2319 w 2319"/>
                  <a:gd name="T1" fmla="*/ 619 h 741"/>
                  <a:gd name="T2" fmla="*/ 2197 w 2319"/>
                  <a:gd name="T3" fmla="*/ 741 h 741"/>
                  <a:gd name="T4" fmla="*/ 122 w 2319"/>
                  <a:gd name="T5" fmla="*/ 741 h 741"/>
                  <a:gd name="T6" fmla="*/ 0 w 2319"/>
                  <a:gd name="T7" fmla="*/ 619 h 741"/>
                  <a:gd name="T8" fmla="*/ 0 w 2319"/>
                  <a:gd name="T9" fmla="*/ 122 h 741"/>
                  <a:gd name="T10" fmla="*/ 122 w 2319"/>
                  <a:gd name="T11" fmla="*/ 0 h 741"/>
                  <a:gd name="T12" fmla="*/ 2197 w 2319"/>
                  <a:gd name="T13" fmla="*/ 0 h 741"/>
                  <a:gd name="T14" fmla="*/ 2319 w 2319"/>
                  <a:gd name="T15" fmla="*/ 122 h 741"/>
                  <a:gd name="T16" fmla="*/ 2319 w 2319"/>
                  <a:gd name="T17" fmla="*/ 61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9" h="741">
                    <a:moveTo>
                      <a:pt x="2319" y="619"/>
                    </a:moveTo>
                    <a:cubicBezTo>
                      <a:pt x="2319" y="687"/>
                      <a:pt x="2264" y="741"/>
                      <a:pt x="2197" y="741"/>
                    </a:cubicBezTo>
                    <a:cubicBezTo>
                      <a:pt x="122" y="741"/>
                      <a:pt x="122" y="741"/>
                      <a:pt x="122" y="741"/>
                    </a:cubicBezTo>
                    <a:cubicBezTo>
                      <a:pt x="55" y="741"/>
                      <a:pt x="0" y="687"/>
                      <a:pt x="0" y="619"/>
                    </a:cubicBezTo>
                    <a:cubicBezTo>
                      <a:pt x="0" y="122"/>
                      <a:pt x="0" y="122"/>
                      <a:pt x="0" y="122"/>
                    </a:cubicBezTo>
                    <a:cubicBezTo>
                      <a:pt x="0" y="54"/>
                      <a:pt x="55" y="0"/>
                      <a:pt x="122" y="0"/>
                    </a:cubicBezTo>
                    <a:cubicBezTo>
                      <a:pt x="2197" y="0"/>
                      <a:pt x="2197" y="0"/>
                      <a:pt x="2197" y="0"/>
                    </a:cubicBezTo>
                    <a:cubicBezTo>
                      <a:pt x="2264" y="0"/>
                      <a:pt x="2319" y="54"/>
                      <a:pt x="2319" y="122"/>
                    </a:cubicBezTo>
                    <a:lnTo>
                      <a:pt x="2319" y="619"/>
                    </a:lnTo>
                    <a:close/>
                  </a:path>
                </a:pathLst>
              </a:custGeom>
              <a:solidFill>
                <a:schemeClr val="bg1"/>
              </a:solidFill>
              <a:ln w="6350">
                <a:solidFill>
                  <a:schemeClr val="bg2"/>
                </a:solidFill>
              </a:ln>
            </p:spPr>
            <p:txBody>
              <a:bodyPr vert="horz" wrap="square" lIns="91440" tIns="45720" rIns="91440" bIns="45720" numCol="1" anchor="t" anchorCtr="0" compatLnSpc="1">
                <a:prstTxWarp prst="textNoShape">
                  <a:avLst/>
                </a:prstTxWarp>
              </a:bodyPr>
              <a:lstStyle/>
              <a:p>
                <a:endParaRPr lang="en-GB" dirty="0"/>
              </a:p>
            </p:txBody>
          </p:sp>
          <p:sp>
            <p:nvSpPr>
              <p:cNvPr id="90" name="Oval 392"/>
              <p:cNvSpPr>
                <a:spLocks noChangeArrowheads="1"/>
              </p:cNvSpPr>
              <p:nvPr/>
            </p:nvSpPr>
            <p:spPr bwMode="gray">
              <a:xfrm>
                <a:off x="1618056" y="2205052"/>
                <a:ext cx="48005" cy="47853"/>
              </a:xfrm>
              <a:prstGeom prst="ellipse">
                <a:avLst/>
              </a:prstGeom>
              <a:solidFill>
                <a:schemeClr val="bg2"/>
              </a:solidFill>
              <a:ln>
                <a:solidFill>
                  <a:schemeClr val="bg1"/>
                </a:solidFill>
              </a:ln>
            </p:spPr>
            <p:txBody>
              <a:bodyPr vert="horz" wrap="square" lIns="91440" tIns="45720" rIns="91440" bIns="45720" numCol="1" anchor="t" anchorCtr="0" compatLnSpc="1">
                <a:prstTxWarp prst="textNoShape">
                  <a:avLst/>
                </a:prstTxWarp>
              </a:bodyPr>
              <a:lstStyle/>
              <a:p>
                <a:endParaRPr lang="en-GB" dirty="0"/>
              </a:p>
            </p:txBody>
          </p:sp>
        </p:grpSp>
        <p:sp>
          <p:nvSpPr>
            <p:cNvPr id="69" name="TextBox 68"/>
            <p:cNvSpPr txBox="1"/>
            <p:nvPr/>
          </p:nvSpPr>
          <p:spPr>
            <a:xfrm>
              <a:off x="1086850" y="2092708"/>
              <a:ext cx="1112400" cy="307777"/>
            </a:xfrm>
            <a:prstGeom prst="rect">
              <a:avLst/>
            </a:prstGeom>
            <a:noFill/>
          </p:spPr>
          <p:txBody>
            <a:bodyPr wrap="square" rtlCol="0">
              <a:spAutoFit/>
            </a:bodyPr>
            <a:lstStyle/>
            <a:p>
              <a:pPr algn="ctr"/>
              <a:r>
                <a:rPr lang="en-US" sz="1400" b="1" dirty="0">
                  <a:solidFill>
                    <a:schemeClr val="tx1">
                      <a:lumMod val="50000"/>
                      <a:lumOff val="50000"/>
                    </a:schemeClr>
                  </a:solidFill>
                  <a:latin typeface="Century Gothic" panose="020B0502020202020204" pitchFamily="34" charset="0"/>
                </a:rPr>
                <a:t>Node 1</a:t>
              </a:r>
            </a:p>
          </p:txBody>
        </p:sp>
        <p:grpSp>
          <p:nvGrpSpPr>
            <p:cNvPr id="73" name="Group 72"/>
            <p:cNvGrpSpPr/>
            <p:nvPr/>
          </p:nvGrpSpPr>
          <p:grpSpPr>
            <a:xfrm>
              <a:off x="2370664" y="2333237"/>
              <a:ext cx="1934580" cy="1300907"/>
              <a:chOff x="7068732" y="1779003"/>
              <a:chExt cx="1934580" cy="1300907"/>
            </a:xfrm>
          </p:grpSpPr>
          <p:grpSp>
            <p:nvGrpSpPr>
              <p:cNvPr id="75" name="Group 74"/>
              <p:cNvGrpSpPr/>
              <p:nvPr/>
            </p:nvGrpSpPr>
            <p:grpSpPr>
              <a:xfrm>
                <a:off x="7068732" y="1779003"/>
                <a:ext cx="1934580" cy="1300907"/>
                <a:chOff x="7237612" y="2062954"/>
                <a:chExt cx="1934580" cy="1146972"/>
              </a:xfrm>
            </p:grpSpPr>
            <p:sp>
              <p:nvSpPr>
                <p:cNvPr id="78" name="Vertical Scroll 77"/>
                <p:cNvSpPr/>
                <p:nvPr/>
              </p:nvSpPr>
              <p:spPr>
                <a:xfrm>
                  <a:off x="7237612" y="2062954"/>
                  <a:ext cx="1934580" cy="1146972"/>
                </a:xfrm>
                <a:prstGeom prst="verticalScroll">
                  <a:avLst/>
                </a:prstGeom>
                <a:solidFill>
                  <a:schemeClr val="bg1">
                    <a:lumMod val="9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TextBox 78"/>
                <p:cNvSpPr txBox="1"/>
                <p:nvPr/>
              </p:nvSpPr>
              <p:spPr>
                <a:xfrm>
                  <a:off x="7822293" y="2132532"/>
                  <a:ext cx="939126" cy="215444"/>
                </a:xfrm>
                <a:prstGeom prst="rect">
                  <a:avLst/>
                </a:prstGeom>
                <a:solidFill>
                  <a:schemeClr val="bg2"/>
                </a:solidFill>
                <a:ln>
                  <a:solidFill>
                    <a:schemeClr val="bg2"/>
                  </a:solidFill>
                </a:ln>
              </p:spPr>
              <p:txBody>
                <a:bodyPr wrap="square" rtlCol="0">
                  <a:spAutoFit/>
                </a:bodyPr>
                <a:lstStyle/>
                <a:p>
                  <a:r>
                    <a:rPr lang="en-US" sz="800" dirty="0">
                      <a:solidFill>
                        <a:schemeClr val="bg1"/>
                      </a:solidFill>
                    </a:rPr>
                    <a:t>Smart Contracts</a:t>
                  </a:r>
                </a:p>
              </p:txBody>
            </p:sp>
          </p:grpSp>
          <p:sp>
            <p:nvSpPr>
              <p:cNvPr id="76" name="Rectangle 75"/>
              <p:cNvSpPr/>
              <p:nvPr/>
            </p:nvSpPr>
            <p:spPr>
              <a:xfrm>
                <a:off x="7306704" y="2371107"/>
                <a:ext cx="1589617" cy="584775"/>
              </a:xfrm>
              <a:prstGeom prst="rect">
                <a:avLst/>
              </a:prstGeom>
            </p:spPr>
            <p:txBody>
              <a:bodyPr wrap="square">
                <a:spAutoFit/>
              </a:bodyPr>
              <a:lstStyle/>
              <a:p>
                <a:pPr lvl="0"/>
                <a:r>
                  <a:rPr lang="en-US" sz="800" dirty="0">
                    <a:solidFill>
                      <a:srgbClr val="0070C0"/>
                    </a:solidFill>
                  </a:rPr>
                  <a:t>- Record IOT Sensor Data </a:t>
                </a:r>
              </a:p>
              <a:p>
                <a:pPr lvl="0"/>
                <a:r>
                  <a:rPr lang="en-US" sz="800" dirty="0">
                    <a:solidFill>
                      <a:srgbClr val="0070C0"/>
                    </a:solidFill>
                  </a:rPr>
                  <a:t>- Generate Events</a:t>
                </a:r>
              </a:p>
              <a:p>
                <a:pPr lvl="0"/>
                <a:r>
                  <a:rPr lang="en-US" sz="800" dirty="0">
                    <a:solidFill>
                      <a:srgbClr val="0070C0"/>
                    </a:solidFill>
                  </a:rPr>
                  <a:t>- Trigger action based on </a:t>
                </a:r>
              </a:p>
              <a:p>
                <a:pPr lvl="0"/>
                <a:r>
                  <a:rPr lang="en-US" sz="800" dirty="0">
                    <a:solidFill>
                      <a:srgbClr val="0070C0"/>
                    </a:solidFill>
                  </a:rPr>
                  <a:t>   some pre-defined condition</a:t>
                </a:r>
              </a:p>
            </p:txBody>
          </p:sp>
          <p:pic>
            <p:nvPicPr>
              <p:cNvPr id="77" name="Picture 4" descr="Image result for automation gears 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616" y="1923191"/>
                <a:ext cx="479565" cy="479565"/>
              </a:xfrm>
              <a:prstGeom prst="rect">
                <a:avLst/>
              </a:prstGeom>
              <a:noFill/>
              <a:effectLst>
                <a:outerShdw blurRad="292100" dist="50800" dir="5400000" algn="ctr" rotWithShape="0">
                  <a:schemeClr val="bg2">
                    <a:lumMod val="20000"/>
                    <a:lumOff val="80000"/>
                  </a:schemeClr>
                </a:outerShdw>
              </a:effectLst>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2501925" y="1554046"/>
              <a:ext cx="1687738" cy="727443"/>
              <a:chOff x="2578408" y="1469095"/>
              <a:chExt cx="1687738" cy="727443"/>
            </a:xfrm>
          </p:grpSpPr>
          <p:sp>
            <p:nvSpPr>
              <p:cNvPr id="80" name="Flowchart: Internal Storage 79"/>
              <p:cNvSpPr/>
              <p:nvPr/>
            </p:nvSpPr>
            <p:spPr>
              <a:xfrm>
                <a:off x="2578409" y="1527097"/>
                <a:ext cx="1628546" cy="637412"/>
              </a:xfrm>
              <a:prstGeom prst="flowChartInternalStorag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2969762" y="1734873"/>
                <a:ext cx="1296384" cy="461665"/>
              </a:xfrm>
              <a:prstGeom prst="rect">
                <a:avLst/>
              </a:prstGeom>
              <a:noFill/>
            </p:spPr>
            <p:txBody>
              <a:bodyPr wrap="square" rtlCol="0">
                <a:spAutoFit/>
              </a:bodyPr>
              <a:lstStyle/>
              <a:p>
                <a:r>
                  <a:rPr lang="en-US" sz="800" dirty="0">
                    <a:solidFill>
                      <a:schemeClr val="bg2"/>
                    </a:solidFill>
                  </a:rPr>
                  <a:t>- Smart Sensor(s)  data</a:t>
                </a:r>
              </a:p>
              <a:p>
                <a:r>
                  <a:rPr lang="en-US" sz="800" dirty="0">
                    <a:solidFill>
                      <a:schemeClr val="bg2"/>
                    </a:solidFill>
                  </a:rPr>
                  <a:t>- Transaction data</a:t>
                </a:r>
              </a:p>
              <a:p>
                <a:endParaRPr lang="en-US" sz="800" dirty="0">
                  <a:solidFill>
                    <a:schemeClr val="bg2"/>
                  </a:solidFill>
                </a:endParaRPr>
              </a:p>
            </p:txBody>
          </p:sp>
          <p:sp>
            <p:nvSpPr>
              <p:cNvPr id="128" name="TextBox 127"/>
              <p:cNvSpPr txBox="1"/>
              <p:nvPr/>
            </p:nvSpPr>
            <p:spPr>
              <a:xfrm>
                <a:off x="3018910" y="1469095"/>
                <a:ext cx="747543" cy="215444"/>
              </a:xfrm>
              <a:prstGeom prst="rect">
                <a:avLst/>
              </a:prstGeom>
              <a:solidFill>
                <a:schemeClr val="bg2"/>
              </a:solidFill>
              <a:ln>
                <a:solidFill>
                  <a:schemeClr val="bg2"/>
                </a:solidFill>
              </a:ln>
            </p:spPr>
            <p:txBody>
              <a:bodyPr wrap="square" rtlCol="0">
                <a:spAutoFit/>
              </a:bodyPr>
              <a:lstStyle/>
              <a:p>
                <a:r>
                  <a:rPr lang="en-US" sz="800" dirty="0">
                    <a:solidFill>
                      <a:schemeClr val="bg1"/>
                    </a:solidFill>
                  </a:rPr>
                  <a:t>Ledger Data</a:t>
                </a:r>
              </a:p>
            </p:txBody>
          </p:sp>
          <p:pic>
            <p:nvPicPr>
              <p:cNvPr id="129" name="Picture 128"/>
              <p:cNvPicPr>
                <a:picLocks noChangeAspect="1"/>
              </p:cNvPicPr>
              <p:nvPr/>
            </p:nvPicPr>
            <p:blipFill>
              <a:blip r:embed="rId3"/>
              <a:stretch>
                <a:fillRect/>
              </a:stretch>
            </p:blipFill>
            <p:spPr>
              <a:xfrm>
                <a:off x="2578408" y="1545484"/>
                <a:ext cx="394902" cy="385269"/>
              </a:xfrm>
              <a:prstGeom prst="rect">
                <a:avLst/>
              </a:prstGeom>
            </p:spPr>
          </p:pic>
        </p:grpSp>
        <p:sp>
          <p:nvSpPr>
            <p:cNvPr id="130" name="TextBox 129"/>
            <p:cNvSpPr txBox="1"/>
            <p:nvPr/>
          </p:nvSpPr>
          <p:spPr>
            <a:xfrm>
              <a:off x="1994163" y="864393"/>
              <a:ext cx="1112400" cy="307777"/>
            </a:xfrm>
            <a:prstGeom prst="rect">
              <a:avLst/>
            </a:prstGeom>
            <a:noFill/>
          </p:spPr>
          <p:txBody>
            <a:bodyPr wrap="square" rtlCol="0">
              <a:spAutoFit/>
            </a:bodyPr>
            <a:lstStyle/>
            <a:p>
              <a:pPr algn="ctr"/>
              <a:r>
                <a:rPr lang="en-US" sz="1400" b="1" dirty="0">
                  <a:solidFill>
                    <a:schemeClr val="tx1">
                      <a:lumMod val="50000"/>
                      <a:lumOff val="50000"/>
                    </a:schemeClr>
                  </a:solidFill>
                  <a:latin typeface="Century Gothic" panose="020B0502020202020204" pitchFamily="34" charset="0"/>
                </a:rPr>
                <a:t>Node 2</a:t>
              </a:r>
            </a:p>
          </p:txBody>
        </p:sp>
        <p:sp>
          <p:nvSpPr>
            <p:cNvPr id="132" name="TextBox 131"/>
            <p:cNvSpPr txBox="1"/>
            <p:nvPr/>
          </p:nvSpPr>
          <p:spPr>
            <a:xfrm>
              <a:off x="4564977" y="2110882"/>
              <a:ext cx="1112400" cy="307777"/>
            </a:xfrm>
            <a:prstGeom prst="rect">
              <a:avLst/>
            </a:prstGeom>
            <a:noFill/>
          </p:spPr>
          <p:txBody>
            <a:bodyPr wrap="square" rtlCol="0">
              <a:spAutoFit/>
            </a:bodyPr>
            <a:lstStyle/>
            <a:p>
              <a:pPr algn="ctr"/>
              <a:r>
                <a:rPr lang="en-US" sz="1400" b="1" dirty="0">
                  <a:solidFill>
                    <a:schemeClr val="tx1">
                      <a:lumMod val="50000"/>
                      <a:lumOff val="50000"/>
                    </a:schemeClr>
                  </a:solidFill>
                  <a:latin typeface="Century Gothic" panose="020B0502020202020204" pitchFamily="34" charset="0"/>
                </a:rPr>
                <a:t>Node n…</a:t>
              </a:r>
            </a:p>
          </p:txBody>
        </p:sp>
        <p:sp>
          <p:nvSpPr>
            <p:cNvPr id="133" name="TextBox 132"/>
            <p:cNvSpPr txBox="1"/>
            <p:nvPr/>
          </p:nvSpPr>
          <p:spPr>
            <a:xfrm>
              <a:off x="3541471" y="825531"/>
              <a:ext cx="1112400" cy="307777"/>
            </a:xfrm>
            <a:prstGeom prst="rect">
              <a:avLst/>
            </a:prstGeom>
            <a:noFill/>
          </p:spPr>
          <p:txBody>
            <a:bodyPr wrap="square" rtlCol="0">
              <a:spAutoFit/>
            </a:bodyPr>
            <a:lstStyle/>
            <a:p>
              <a:pPr algn="ctr"/>
              <a:r>
                <a:rPr lang="en-US" sz="1400" b="1" dirty="0">
                  <a:solidFill>
                    <a:schemeClr val="tx1">
                      <a:lumMod val="50000"/>
                      <a:lumOff val="50000"/>
                    </a:schemeClr>
                  </a:solidFill>
                  <a:latin typeface="Century Gothic" panose="020B0502020202020204" pitchFamily="34" charset="0"/>
                </a:rPr>
                <a:t>Node 3</a:t>
              </a:r>
            </a:p>
          </p:txBody>
        </p:sp>
      </p:grpSp>
      <p:sp>
        <p:nvSpPr>
          <p:cNvPr id="134" name="TextBox 133"/>
          <p:cNvSpPr txBox="1"/>
          <p:nvPr/>
        </p:nvSpPr>
        <p:spPr>
          <a:xfrm rot="16200000">
            <a:off x="5986230" y="2375413"/>
            <a:ext cx="1286934" cy="400110"/>
          </a:xfrm>
          <a:prstGeom prst="rect">
            <a:avLst/>
          </a:prstGeom>
          <a:solidFill>
            <a:schemeClr val="bg1">
              <a:lumMod val="95000"/>
            </a:schemeClr>
          </a:solidFill>
        </p:spPr>
        <p:txBody>
          <a:bodyPr wrap="square" rtlCol="0">
            <a:spAutoFit/>
          </a:bodyPr>
          <a:lstStyle/>
          <a:p>
            <a:pPr algn="ctr"/>
            <a:r>
              <a:rPr lang="en-US" sz="1000" b="1" dirty="0">
                <a:solidFill>
                  <a:schemeClr val="tx1">
                    <a:lumMod val="50000"/>
                    <a:lumOff val="50000"/>
                  </a:schemeClr>
                </a:solidFill>
                <a:latin typeface="Century Gothic" panose="020B0502020202020204" pitchFamily="34" charset="0"/>
              </a:rPr>
              <a:t>MQTT Protocol</a:t>
            </a:r>
          </a:p>
          <a:p>
            <a:pPr algn="ctr"/>
            <a:endParaRPr lang="en-US" sz="1000" b="1" dirty="0">
              <a:solidFill>
                <a:schemeClr val="tx1">
                  <a:lumMod val="50000"/>
                  <a:lumOff val="50000"/>
                </a:schemeClr>
              </a:solidFill>
              <a:latin typeface="Century Gothic" panose="020B0502020202020204" pitchFamily="34" charset="0"/>
            </a:endParaRPr>
          </a:p>
        </p:txBody>
      </p:sp>
      <p:pic>
        <p:nvPicPr>
          <p:cNvPr id="136" name="Picture 135"/>
          <p:cNvPicPr>
            <a:picLocks noChangeAspect="1"/>
          </p:cNvPicPr>
          <p:nvPr/>
        </p:nvPicPr>
        <p:blipFill>
          <a:blip r:embed="rId4"/>
          <a:stretch>
            <a:fillRect/>
          </a:stretch>
        </p:blipFill>
        <p:spPr>
          <a:xfrm>
            <a:off x="7364724" y="1868440"/>
            <a:ext cx="1539081" cy="1384140"/>
          </a:xfrm>
          <a:prstGeom prst="rect">
            <a:avLst/>
          </a:prstGeom>
        </p:spPr>
      </p:pic>
      <p:sp>
        <p:nvSpPr>
          <p:cNvPr id="138" name="TextBox 137"/>
          <p:cNvSpPr txBox="1"/>
          <p:nvPr/>
        </p:nvSpPr>
        <p:spPr>
          <a:xfrm>
            <a:off x="7464460" y="3264881"/>
            <a:ext cx="1112400" cy="400110"/>
          </a:xfrm>
          <a:prstGeom prst="rect">
            <a:avLst/>
          </a:prstGeom>
          <a:noFill/>
        </p:spPr>
        <p:txBody>
          <a:bodyPr wrap="square" rtlCol="0">
            <a:spAutoFit/>
          </a:bodyPr>
          <a:lstStyle/>
          <a:p>
            <a:pPr algn="ctr"/>
            <a:r>
              <a:rPr lang="en-US" sz="1000" dirty="0">
                <a:solidFill>
                  <a:schemeClr val="tx1">
                    <a:lumMod val="50000"/>
                    <a:lumOff val="50000"/>
                  </a:schemeClr>
                </a:solidFill>
                <a:latin typeface="Century Gothic" panose="020B0502020202020204" pitchFamily="34" charset="0"/>
              </a:rPr>
              <a:t>IOT Device Sensor(s)</a:t>
            </a:r>
          </a:p>
        </p:txBody>
      </p:sp>
    </p:spTree>
    <p:extLst>
      <p:ext uri="{BB962C8B-B14F-4D97-AF65-F5344CB8AC3E}">
        <p14:creationId xmlns:p14="http://schemas.microsoft.com/office/powerpoint/2010/main" val="418177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5534884" y="1449008"/>
            <a:ext cx="2148806" cy="472808"/>
          </a:xfrm>
          <a:prstGeom prst="roundRect">
            <a:avLst/>
          </a:prstGeom>
          <a:solidFill>
            <a:schemeClr val="accent3">
              <a:lumMod val="5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Calibri" panose="020F0502020204030204"/>
            </a:endParaRPr>
          </a:p>
        </p:txBody>
      </p:sp>
      <p:sp>
        <p:nvSpPr>
          <p:cNvPr id="4" name="Cloud 3"/>
          <p:cNvSpPr/>
          <p:nvPr/>
        </p:nvSpPr>
        <p:spPr>
          <a:xfrm>
            <a:off x="2824235" y="636720"/>
            <a:ext cx="2118815" cy="134966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14350"/>
            <a:r>
              <a:rPr lang="en-US" sz="1013" dirty="0">
                <a:solidFill>
                  <a:prstClr val="white"/>
                </a:solidFill>
                <a:latin typeface="Calibri" panose="020F0502020204030204"/>
              </a:rPr>
              <a:t>Hive MQTT Broker</a:t>
            </a:r>
          </a:p>
          <a:p>
            <a:pPr algn="ctr" defTabSz="514350"/>
            <a:r>
              <a:rPr lang="en-US" sz="1013" dirty="0">
                <a:solidFill>
                  <a:prstClr val="white"/>
                </a:solidFill>
                <a:latin typeface="Calibri" panose="020F0502020204030204"/>
              </a:rPr>
              <a:t>(Publish/Subscriber)</a:t>
            </a:r>
          </a:p>
        </p:txBody>
      </p:sp>
      <p:sp>
        <p:nvSpPr>
          <p:cNvPr id="5" name="Rounded Rectangle 4"/>
          <p:cNvSpPr/>
          <p:nvPr/>
        </p:nvSpPr>
        <p:spPr>
          <a:xfrm>
            <a:off x="5495782" y="750413"/>
            <a:ext cx="2268697" cy="1552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14350"/>
            <a:r>
              <a:rPr lang="en-US" sz="1013" dirty="0">
                <a:solidFill>
                  <a:prstClr val="white"/>
                </a:solidFill>
                <a:latin typeface="Calibri" panose="020F0502020204030204"/>
              </a:rPr>
              <a:t>IoT Device</a:t>
            </a:r>
          </a:p>
        </p:txBody>
      </p:sp>
      <p:sp>
        <p:nvSpPr>
          <p:cNvPr id="6" name="Rounded Rectangle 5"/>
          <p:cNvSpPr/>
          <p:nvPr/>
        </p:nvSpPr>
        <p:spPr>
          <a:xfrm>
            <a:off x="5633967" y="1556487"/>
            <a:ext cx="536090" cy="32242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013" dirty="0">
                <a:solidFill>
                  <a:prstClr val="white"/>
                </a:solidFill>
                <a:latin typeface="Calibri" panose="020F0502020204030204"/>
              </a:rPr>
              <a:t>Temp</a:t>
            </a:r>
          </a:p>
        </p:txBody>
      </p:sp>
      <p:sp>
        <p:nvSpPr>
          <p:cNvPr id="7" name="Rounded Rectangle 6"/>
          <p:cNvSpPr/>
          <p:nvPr/>
        </p:nvSpPr>
        <p:spPr>
          <a:xfrm>
            <a:off x="6190729" y="1556487"/>
            <a:ext cx="698404" cy="32242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013" dirty="0">
                <a:solidFill>
                  <a:prstClr val="white"/>
                </a:solidFill>
                <a:latin typeface="Calibri" panose="020F0502020204030204"/>
              </a:rPr>
              <a:t>Humidity</a:t>
            </a:r>
          </a:p>
        </p:txBody>
      </p:sp>
      <p:sp>
        <p:nvSpPr>
          <p:cNvPr id="8" name="Rounded Rectangle 7"/>
          <p:cNvSpPr/>
          <p:nvPr/>
        </p:nvSpPr>
        <p:spPr>
          <a:xfrm>
            <a:off x="6905917" y="1555844"/>
            <a:ext cx="717788" cy="32242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013" dirty="0">
                <a:solidFill>
                  <a:prstClr val="white"/>
                </a:solidFill>
                <a:latin typeface="Calibri" panose="020F0502020204030204"/>
              </a:rPr>
              <a:t>Light Intensity</a:t>
            </a:r>
          </a:p>
        </p:txBody>
      </p:sp>
      <p:sp>
        <p:nvSpPr>
          <p:cNvPr id="9" name="Flowchart: Direct Access Storage 8"/>
          <p:cNvSpPr/>
          <p:nvPr/>
        </p:nvSpPr>
        <p:spPr>
          <a:xfrm>
            <a:off x="2970094" y="1293236"/>
            <a:ext cx="1635173" cy="190388"/>
          </a:xfrm>
          <a:prstGeom prst="flowChartMagneticDrum">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675" dirty="0">
                <a:solidFill>
                  <a:prstClr val="white"/>
                </a:solidFill>
                <a:latin typeface="Calibri" panose="020F0502020204030204"/>
              </a:rPr>
              <a:t>Topic/</a:t>
            </a:r>
            <a:r>
              <a:rPr lang="en-US" sz="675" dirty="0" err="1">
                <a:solidFill>
                  <a:prstClr val="white"/>
                </a:solidFill>
                <a:latin typeface="Calibri" panose="020F0502020204030204"/>
              </a:rPr>
              <a:t>SensorData</a:t>
            </a:r>
            <a:endParaRPr lang="en-US" sz="675" dirty="0">
              <a:solidFill>
                <a:prstClr val="white"/>
              </a:solidFill>
              <a:latin typeface="Calibri" panose="020F0502020204030204"/>
            </a:endParaRPr>
          </a:p>
        </p:txBody>
      </p:sp>
      <p:sp>
        <p:nvSpPr>
          <p:cNvPr id="10" name="Flowchart: Direct Access Storage 9"/>
          <p:cNvSpPr/>
          <p:nvPr/>
        </p:nvSpPr>
        <p:spPr>
          <a:xfrm>
            <a:off x="3047652" y="1525010"/>
            <a:ext cx="1597278" cy="262254"/>
          </a:xfrm>
          <a:prstGeom prst="flowChartMagneticDrum">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675" dirty="0">
                <a:solidFill>
                  <a:prstClr val="white"/>
                </a:solidFill>
                <a:latin typeface="Calibri" panose="020F0502020204030204"/>
              </a:rPr>
              <a:t>Topic/</a:t>
            </a:r>
            <a:r>
              <a:rPr lang="en-US" sz="675" dirty="0" err="1">
                <a:solidFill>
                  <a:prstClr val="white"/>
                </a:solidFill>
                <a:latin typeface="Calibri" panose="020F0502020204030204"/>
              </a:rPr>
              <a:t>ControlData</a:t>
            </a:r>
            <a:endParaRPr lang="en-US" sz="675" dirty="0">
              <a:solidFill>
                <a:prstClr val="white"/>
              </a:solidFill>
              <a:latin typeface="Calibri" panose="020F0502020204030204"/>
            </a:endParaRPr>
          </a:p>
        </p:txBody>
      </p:sp>
      <p:sp>
        <p:nvSpPr>
          <p:cNvPr id="11" name="Rounded Rectangle 10"/>
          <p:cNvSpPr/>
          <p:nvPr/>
        </p:nvSpPr>
        <p:spPr>
          <a:xfrm>
            <a:off x="5749120" y="1019105"/>
            <a:ext cx="1773356" cy="38384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788" dirty="0">
                <a:solidFill>
                  <a:prstClr val="white"/>
                </a:solidFill>
                <a:latin typeface="Calibri" panose="020F0502020204030204"/>
              </a:rPr>
              <a:t>MCU (ESP8266-12)+ MQTT client Library</a:t>
            </a:r>
          </a:p>
        </p:txBody>
      </p:sp>
      <p:sp>
        <p:nvSpPr>
          <p:cNvPr id="12" name="Rounded Rectangle 11"/>
          <p:cNvSpPr/>
          <p:nvPr/>
        </p:nvSpPr>
        <p:spPr>
          <a:xfrm>
            <a:off x="5847240" y="1944402"/>
            <a:ext cx="1675237" cy="33695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14350"/>
            <a:r>
              <a:rPr lang="en-US" sz="675" dirty="0">
                <a:solidFill>
                  <a:prstClr val="white"/>
                </a:solidFill>
                <a:latin typeface="Calibri" panose="020F0502020204030204"/>
              </a:rPr>
              <a:t>Device Under Control</a:t>
            </a:r>
          </a:p>
        </p:txBody>
      </p:sp>
      <p:cxnSp>
        <p:nvCxnSpPr>
          <p:cNvPr id="14" name="Straight Arrow Connector 13"/>
          <p:cNvCxnSpPr>
            <a:stCxn id="5" idx="1"/>
            <a:endCxn id="9" idx="4"/>
          </p:cNvCxnSpPr>
          <p:nvPr/>
        </p:nvCxnSpPr>
        <p:spPr>
          <a:xfrm flipH="1" flipV="1">
            <a:off x="4605267" y="1388430"/>
            <a:ext cx="890515" cy="138225"/>
          </a:xfrm>
          <a:prstGeom prst="straightConnector1">
            <a:avLst/>
          </a:prstGeom>
          <a:ln w="41275">
            <a:solidFill>
              <a:schemeClr val="accent3">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4"/>
          </p:cNvCxnSpPr>
          <p:nvPr/>
        </p:nvCxnSpPr>
        <p:spPr>
          <a:xfrm>
            <a:off x="4644931" y="1656137"/>
            <a:ext cx="850853" cy="146005"/>
          </a:xfrm>
          <a:prstGeom prst="straightConnector1">
            <a:avLst/>
          </a:prstGeom>
          <a:ln w="38100">
            <a:solidFill>
              <a:schemeClr val="accent3">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25736">
            <a:off x="4925868" y="1297185"/>
            <a:ext cx="736979" cy="248209"/>
          </a:xfrm>
          <a:prstGeom prst="rect">
            <a:avLst/>
          </a:prstGeom>
          <a:noFill/>
        </p:spPr>
        <p:txBody>
          <a:bodyPr wrap="square" rtlCol="0">
            <a:spAutoFit/>
          </a:bodyPr>
          <a:lstStyle/>
          <a:p>
            <a:pPr defTabSz="514350"/>
            <a:r>
              <a:rPr lang="en-US" sz="1013" dirty="0">
                <a:solidFill>
                  <a:prstClr val="black"/>
                </a:solidFill>
                <a:latin typeface="Calibri" panose="020F0502020204030204"/>
              </a:rPr>
              <a:t>MQTT</a:t>
            </a:r>
          </a:p>
        </p:txBody>
      </p:sp>
      <p:sp>
        <p:nvSpPr>
          <p:cNvPr id="18" name="TextBox 17"/>
          <p:cNvSpPr txBox="1"/>
          <p:nvPr/>
        </p:nvSpPr>
        <p:spPr>
          <a:xfrm rot="733646">
            <a:off x="4835161" y="1547541"/>
            <a:ext cx="736979" cy="248209"/>
          </a:xfrm>
          <a:prstGeom prst="rect">
            <a:avLst/>
          </a:prstGeom>
          <a:noFill/>
        </p:spPr>
        <p:txBody>
          <a:bodyPr wrap="square" rtlCol="0">
            <a:spAutoFit/>
          </a:bodyPr>
          <a:lstStyle/>
          <a:p>
            <a:pPr defTabSz="514350"/>
            <a:r>
              <a:rPr lang="en-US" sz="1013" dirty="0">
                <a:solidFill>
                  <a:prstClr val="black"/>
                </a:solidFill>
                <a:latin typeface="Calibri" panose="020F0502020204030204"/>
              </a:rPr>
              <a:t>MQTT</a:t>
            </a:r>
          </a:p>
        </p:txBody>
      </p:sp>
      <p:sp>
        <p:nvSpPr>
          <p:cNvPr id="19" name="Rounded Rectangle 18"/>
          <p:cNvSpPr/>
          <p:nvPr/>
        </p:nvSpPr>
        <p:spPr>
          <a:xfrm>
            <a:off x="1419368" y="2424041"/>
            <a:ext cx="1512343" cy="2041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14350"/>
            <a:r>
              <a:rPr lang="en-US" sz="1013" dirty="0">
                <a:solidFill>
                  <a:prstClr val="white"/>
                </a:solidFill>
                <a:latin typeface="Calibri" panose="020F0502020204030204"/>
              </a:rPr>
              <a:t>Blockchain – Node1</a:t>
            </a:r>
          </a:p>
        </p:txBody>
      </p:sp>
      <p:sp>
        <p:nvSpPr>
          <p:cNvPr id="20" name="Rounded Rectangle 19"/>
          <p:cNvSpPr/>
          <p:nvPr/>
        </p:nvSpPr>
        <p:spPr>
          <a:xfrm>
            <a:off x="1618966" y="2684989"/>
            <a:ext cx="1205269" cy="50667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013" dirty="0">
                <a:solidFill>
                  <a:prstClr val="white"/>
                </a:solidFill>
                <a:latin typeface="Calibri" panose="020F0502020204030204"/>
              </a:rPr>
              <a:t>Node JS + MQTT library</a:t>
            </a:r>
          </a:p>
        </p:txBody>
      </p:sp>
      <p:sp>
        <p:nvSpPr>
          <p:cNvPr id="21" name="Rounded Rectangle 20"/>
          <p:cNvSpPr/>
          <p:nvPr/>
        </p:nvSpPr>
        <p:spPr>
          <a:xfrm>
            <a:off x="1618966" y="3506410"/>
            <a:ext cx="1151530" cy="790717"/>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013" dirty="0">
                <a:solidFill>
                  <a:prstClr val="white"/>
                </a:solidFill>
                <a:latin typeface="Calibri" panose="020F0502020204030204"/>
              </a:rPr>
              <a:t>Web - based Admin Dashboard</a:t>
            </a:r>
          </a:p>
        </p:txBody>
      </p:sp>
      <p:sp>
        <p:nvSpPr>
          <p:cNvPr id="22" name="Up-Down Arrow 21"/>
          <p:cNvSpPr/>
          <p:nvPr/>
        </p:nvSpPr>
        <p:spPr>
          <a:xfrm>
            <a:off x="2064225" y="3160951"/>
            <a:ext cx="291721" cy="368490"/>
          </a:xfrm>
          <a:prstGeom prst="up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Calibri" panose="020F0502020204030204"/>
            </a:endParaRPr>
          </a:p>
        </p:txBody>
      </p:sp>
      <p:sp>
        <p:nvSpPr>
          <p:cNvPr id="23" name="TextBox 22"/>
          <p:cNvSpPr txBox="1"/>
          <p:nvPr/>
        </p:nvSpPr>
        <p:spPr>
          <a:xfrm>
            <a:off x="2355945" y="3237720"/>
            <a:ext cx="736979" cy="213585"/>
          </a:xfrm>
          <a:prstGeom prst="rect">
            <a:avLst/>
          </a:prstGeom>
          <a:noFill/>
        </p:spPr>
        <p:txBody>
          <a:bodyPr wrap="square" rtlCol="0">
            <a:spAutoFit/>
          </a:bodyPr>
          <a:lstStyle/>
          <a:p>
            <a:pPr defTabSz="514350"/>
            <a:r>
              <a:rPr lang="en-US" sz="788" dirty="0">
                <a:solidFill>
                  <a:prstClr val="black"/>
                </a:solidFill>
                <a:latin typeface="Calibri" panose="020F0502020204030204"/>
              </a:rPr>
              <a:t>Web-Socket</a:t>
            </a:r>
          </a:p>
        </p:txBody>
      </p:sp>
      <p:cxnSp>
        <p:nvCxnSpPr>
          <p:cNvPr id="24" name="Straight Arrow Connector 23"/>
          <p:cNvCxnSpPr/>
          <p:nvPr/>
        </p:nvCxnSpPr>
        <p:spPr>
          <a:xfrm flipH="1">
            <a:off x="1949071" y="1688861"/>
            <a:ext cx="891861" cy="720233"/>
          </a:xfrm>
          <a:prstGeom prst="straightConnector1">
            <a:avLst/>
          </a:prstGeom>
          <a:ln w="41275">
            <a:solidFill>
              <a:schemeClr val="accent3">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314915" y="1714889"/>
            <a:ext cx="822502" cy="667031"/>
          </a:xfrm>
          <a:prstGeom prst="straightConnector1">
            <a:avLst/>
          </a:prstGeom>
          <a:ln w="38100">
            <a:solidFill>
              <a:schemeClr val="accent3">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9146755">
            <a:off x="2017404" y="1802901"/>
            <a:ext cx="736979" cy="248209"/>
          </a:xfrm>
          <a:prstGeom prst="rect">
            <a:avLst/>
          </a:prstGeom>
          <a:noFill/>
        </p:spPr>
        <p:txBody>
          <a:bodyPr wrap="square" rtlCol="0">
            <a:spAutoFit/>
          </a:bodyPr>
          <a:lstStyle/>
          <a:p>
            <a:pPr defTabSz="514350"/>
            <a:r>
              <a:rPr lang="en-US" sz="1013" dirty="0">
                <a:solidFill>
                  <a:prstClr val="black"/>
                </a:solidFill>
                <a:latin typeface="Calibri" panose="020F0502020204030204"/>
              </a:rPr>
              <a:t>MQTT</a:t>
            </a:r>
          </a:p>
        </p:txBody>
      </p:sp>
      <p:sp>
        <p:nvSpPr>
          <p:cNvPr id="27" name="TextBox 26"/>
          <p:cNvSpPr txBox="1"/>
          <p:nvPr/>
        </p:nvSpPr>
        <p:spPr>
          <a:xfrm rot="19362743">
            <a:off x="2473303" y="2043844"/>
            <a:ext cx="736979" cy="248209"/>
          </a:xfrm>
          <a:prstGeom prst="rect">
            <a:avLst/>
          </a:prstGeom>
          <a:noFill/>
        </p:spPr>
        <p:txBody>
          <a:bodyPr wrap="square" rtlCol="0">
            <a:spAutoFit/>
          </a:bodyPr>
          <a:lstStyle/>
          <a:p>
            <a:pPr defTabSz="514350"/>
            <a:r>
              <a:rPr lang="en-US" sz="1013" dirty="0">
                <a:solidFill>
                  <a:prstClr val="black"/>
                </a:solidFill>
                <a:latin typeface="Calibri" panose="020F0502020204030204"/>
              </a:rPr>
              <a:t>MQTT</a:t>
            </a:r>
          </a:p>
        </p:txBody>
      </p:sp>
      <p:sp>
        <p:nvSpPr>
          <p:cNvPr id="33" name="Left-Right Arrow 32"/>
          <p:cNvSpPr/>
          <p:nvPr/>
        </p:nvSpPr>
        <p:spPr>
          <a:xfrm>
            <a:off x="2970094" y="3496568"/>
            <a:ext cx="397523" cy="22479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Calibri" panose="020F0502020204030204"/>
            </a:endParaRPr>
          </a:p>
        </p:txBody>
      </p:sp>
      <p:sp>
        <p:nvSpPr>
          <p:cNvPr id="34" name="Left-Right Arrow 33"/>
          <p:cNvSpPr/>
          <p:nvPr/>
        </p:nvSpPr>
        <p:spPr>
          <a:xfrm>
            <a:off x="4944332" y="3496569"/>
            <a:ext cx="521339" cy="25678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Calibri" panose="020F0502020204030204"/>
            </a:endParaRPr>
          </a:p>
        </p:txBody>
      </p:sp>
      <p:sp>
        <p:nvSpPr>
          <p:cNvPr id="35" name="Rounded Rectangle 34"/>
          <p:cNvSpPr/>
          <p:nvPr/>
        </p:nvSpPr>
        <p:spPr>
          <a:xfrm>
            <a:off x="5773440" y="2509766"/>
            <a:ext cx="1512343" cy="2041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14350"/>
            <a:r>
              <a:rPr lang="en-US" sz="1013" dirty="0">
                <a:solidFill>
                  <a:prstClr val="white"/>
                </a:solidFill>
                <a:latin typeface="Calibri" panose="020F0502020204030204"/>
              </a:rPr>
              <a:t>Blockchain – Node2</a:t>
            </a:r>
          </a:p>
        </p:txBody>
      </p:sp>
      <p:sp>
        <p:nvSpPr>
          <p:cNvPr id="36" name="Rounded Rectangle 35"/>
          <p:cNvSpPr/>
          <p:nvPr/>
        </p:nvSpPr>
        <p:spPr>
          <a:xfrm>
            <a:off x="5973039" y="2770714"/>
            <a:ext cx="1205269" cy="50667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013" dirty="0">
                <a:solidFill>
                  <a:prstClr val="white"/>
                </a:solidFill>
                <a:latin typeface="Calibri" panose="020F0502020204030204"/>
              </a:rPr>
              <a:t>Node JS + MQTT library</a:t>
            </a:r>
          </a:p>
        </p:txBody>
      </p:sp>
      <p:sp>
        <p:nvSpPr>
          <p:cNvPr id="37" name="Rounded Rectangle 36"/>
          <p:cNvSpPr/>
          <p:nvPr/>
        </p:nvSpPr>
        <p:spPr>
          <a:xfrm>
            <a:off x="5973039" y="3592135"/>
            <a:ext cx="1151530" cy="790717"/>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013" dirty="0">
                <a:solidFill>
                  <a:prstClr val="white"/>
                </a:solidFill>
                <a:latin typeface="Calibri" panose="020F0502020204030204"/>
              </a:rPr>
              <a:t>Web - based Dashboard</a:t>
            </a:r>
          </a:p>
        </p:txBody>
      </p:sp>
      <p:sp>
        <p:nvSpPr>
          <p:cNvPr id="38" name="Up-Down Arrow 37"/>
          <p:cNvSpPr/>
          <p:nvPr/>
        </p:nvSpPr>
        <p:spPr>
          <a:xfrm>
            <a:off x="6418298" y="3246676"/>
            <a:ext cx="291721" cy="368490"/>
          </a:xfrm>
          <a:prstGeom prst="up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Calibri" panose="020F0502020204030204"/>
            </a:endParaRPr>
          </a:p>
        </p:txBody>
      </p:sp>
      <p:sp>
        <p:nvSpPr>
          <p:cNvPr id="39" name="TextBox 38"/>
          <p:cNvSpPr txBox="1"/>
          <p:nvPr/>
        </p:nvSpPr>
        <p:spPr>
          <a:xfrm>
            <a:off x="6710018" y="3323445"/>
            <a:ext cx="736979" cy="213585"/>
          </a:xfrm>
          <a:prstGeom prst="rect">
            <a:avLst/>
          </a:prstGeom>
          <a:noFill/>
        </p:spPr>
        <p:txBody>
          <a:bodyPr wrap="square" rtlCol="0">
            <a:spAutoFit/>
          </a:bodyPr>
          <a:lstStyle/>
          <a:p>
            <a:pPr defTabSz="514350"/>
            <a:r>
              <a:rPr lang="en-US" sz="788" dirty="0">
                <a:solidFill>
                  <a:prstClr val="black"/>
                </a:solidFill>
                <a:latin typeface="Calibri" panose="020F0502020204030204"/>
              </a:rPr>
              <a:t>Web-Socket</a:t>
            </a:r>
          </a:p>
        </p:txBody>
      </p:sp>
      <p:cxnSp>
        <p:nvCxnSpPr>
          <p:cNvPr id="44" name="Straight Arrow Connector 43"/>
          <p:cNvCxnSpPr/>
          <p:nvPr/>
        </p:nvCxnSpPr>
        <p:spPr>
          <a:xfrm>
            <a:off x="4490113" y="1862068"/>
            <a:ext cx="1283327" cy="876659"/>
          </a:xfrm>
          <a:prstGeom prst="straightConnector1">
            <a:avLst/>
          </a:prstGeom>
          <a:ln w="41275">
            <a:solidFill>
              <a:schemeClr val="accent3">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215036" y="1832533"/>
            <a:ext cx="1534084" cy="1099397"/>
          </a:xfrm>
          <a:prstGeom prst="straightConnector1">
            <a:avLst/>
          </a:prstGeom>
          <a:ln w="38100">
            <a:solidFill>
              <a:schemeClr val="accent3">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970094" y="3306424"/>
            <a:ext cx="736979" cy="248209"/>
          </a:xfrm>
          <a:prstGeom prst="rect">
            <a:avLst/>
          </a:prstGeom>
          <a:noFill/>
        </p:spPr>
        <p:txBody>
          <a:bodyPr wrap="square" rtlCol="0">
            <a:spAutoFit/>
          </a:bodyPr>
          <a:lstStyle/>
          <a:p>
            <a:pPr defTabSz="514350"/>
            <a:r>
              <a:rPr lang="en-US" sz="1013" dirty="0">
                <a:solidFill>
                  <a:prstClr val="black"/>
                </a:solidFill>
                <a:latin typeface="Calibri" panose="020F0502020204030204"/>
              </a:rPr>
              <a:t>Web3</a:t>
            </a:r>
          </a:p>
        </p:txBody>
      </p:sp>
      <p:sp>
        <p:nvSpPr>
          <p:cNvPr id="51" name="TextBox 50"/>
          <p:cNvSpPr txBox="1"/>
          <p:nvPr/>
        </p:nvSpPr>
        <p:spPr>
          <a:xfrm>
            <a:off x="5036461" y="3319222"/>
            <a:ext cx="736979" cy="248209"/>
          </a:xfrm>
          <a:prstGeom prst="rect">
            <a:avLst/>
          </a:prstGeom>
          <a:noFill/>
        </p:spPr>
        <p:txBody>
          <a:bodyPr wrap="square" rtlCol="0">
            <a:spAutoFit/>
          </a:bodyPr>
          <a:lstStyle/>
          <a:p>
            <a:pPr defTabSz="514350"/>
            <a:r>
              <a:rPr lang="en-US" sz="1013" dirty="0">
                <a:solidFill>
                  <a:prstClr val="black"/>
                </a:solidFill>
                <a:latin typeface="Calibri" panose="020F0502020204030204"/>
              </a:rPr>
              <a:t>Web3</a:t>
            </a:r>
          </a:p>
        </p:txBody>
      </p:sp>
      <p:sp>
        <p:nvSpPr>
          <p:cNvPr id="52" name="TextBox 51"/>
          <p:cNvSpPr txBox="1"/>
          <p:nvPr/>
        </p:nvSpPr>
        <p:spPr>
          <a:xfrm rot="2259656">
            <a:off x="4378681" y="2244425"/>
            <a:ext cx="736979" cy="248209"/>
          </a:xfrm>
          <a:prstGeom prst="rect">
            <a:avLst/>
          </a:prstGeom>
          <a:noFill/>
        </p:spPr>
        <p:txBody>
          <a:bodyPr wrap="square" rtlCol="0">
            <a:spAutoFit/>
          </a:bodyPr>
          <a:lstStyle/>
          <a:p>
            <a:pPr defTabSz="514350"/>
            <a:r>
              <a:rPr lang="en-US" sz="1013" dirty="0">
                <a:solidFill>
                  <a:prstClr val="black"/>
                </a:solidFill>
                <a:latin typeface="Calibri" panose="020F0502020204030204"/>
              </a:rPr>
              <a:t>MQTT</a:t>
            </a:r>
          </a:p>
        </p:txBody>
      </p:sp>
      <p:sp>
        <p:nvSpPr>
          <p:cNvPr id="53" name="TextBox 52"/>
          <p:cNvSpPr txBox="1"/>
          <p:nvPr/>
        </p:nvSpPr>
        <p:spPr>
          <a:xfrm rot="2259656">
            <a:off x="4597957" y="2154303"/>
            <a:ext cx="736979" cy="248209"/>
          </a:xfrm>
          <a:prstGeom prst="rect">
            <a:avLst/>
          </a:prstGeom>
          <a:noFill/>
        </p:spPr>
        <p:txBody>
          <a:bodyPr wrap="square" rtlCol="0">
            <a:spAutoFit/>
          </a:bodyPr>
          <a:lstStyle/>
          <a:p>
            <a:pPr defTabSz="514350"/>
            <a:r>
              <a:rPr lang="en-US" sz="1013" dirty="0">
                <a:solidFill>
                  <a:prstClr val="black"/>
                </a:solidFill>
                <a:latin typeface="Calibri" panose="020F0502020204030204"/>
              </a:rPr>
              <a:t>MQTT</a:t>
            </a:r>
          </a:p>
        </p:txBody>
      </p:sp>
      <p:sp>
        <p:nvSpPr>
          <p:cNvPr id="55" name="TextBox 54"/>
          <p:cNvSpPr txBox="1"/>
          <p:nvPr/>
        </p:nvSpPr>
        <p:spPr>
          <a:xfrm>
            <a:off x="6324748" y="1409637"/>
            <a:ext cx="542069" cy="213585"/>
          </a:xfrm>
          <a:prstGeom prst="rect">
            <a:avLst/>
          </a:prstGeom>
          <a:noFill/>
        </p:spPr>
        <p:txBody>
          <a:bodyPr wrap="square" rtlCol="0">
            <a:spAutoFit/>
          </a:bodyPr>
          <a:lstStyle/>
          <a:p>
            <a:pPr defTabSz="514350"/>
            <a:r>
              <a:rPr lang="en-US" sz="788" dirty="0">
                <a:solidFill>
                  <a:prstClr val="white"/>
                </a:solidFill>
                <a:latin typeface="Calibri" panose="020F0502020204030204"/>
              </a:rPr>
              <a:t>Sensors</a:t>
            </a:r>
          </a:p>
        </p:txBody>
      </p:sp>
      <p:sp>
        <p:nvSpPr>
          <p:cNvPr id="56" name="Rounded Rectangle 55"/>
          <p:cNvSpPr/>
          <p:nvPr/>
        </p:nvSpPr>
        <p:spPr>
          <a:xfrm>
            <a:off x="6543675" y="2182764"/>
            <a:ext cx="323141" cy="6397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675" dirty="0">
                <a:solidFill>
                  <a:prstClr val="white"/>
                </a:solidFill>
                <a:latin typeface="Calibri" panose="020F0502020204030204"/>
              </a:rPr>
              <a:t>LED</a:t>
            </a:r>
          </a:p>
        </p:txBody>
      </p:sp>
      <p:sp>
        <p:nvSpPr>
          <p:cNvPr id="57" name="6-Point Star 56"/>
          <p:cNvSpPr/>
          <p:nvPr/>
        </p:nvSpPr>
        <p:spPr>
          <a:xfrm>
            <a:off x="3374602" y="2675905"/>
            <a:ext cx="1630457" cy="1790114"/>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013" dirty="0">
                <a:solidFill>
                  <a:prstClr val="white"/>
                </a:solidFill>
                <a:latin typeface="Calibri" panose="020F0502020204030204"/>
              </a:rPr>
              <a:t>Blockchain Shared Ledger &amp; </a:t>
            </a:r>
          </a:p>
          <a:p>
            <a:pPr algn="ctr" defTabSz="514350"/>
            <a:r>
              <a:rPr lang="en-US" sz="1013" dirty="0">
                <a:solidFill>
                  <a:prstClr val="white"/>
                </a:solidFill>
                <a:latin typeface="Calibri" panose="020F0502020204030204"/>
              </a:rPr>
              <a:t>Smart Contracts on all Nodes</a:t>
            </a:r>
          </a:p>
        </p:txBody>
      </p:sp>
      <p:sp>
        <p:nvSpPr>
          <p:cNvPr id="58" name="TextBox 57"/>
          <p:cNvSpPr txBox="1"/>
          <p:nvPr/>
        </p:nvSpPr>
        <p:spPr>
          <a:xfrm>
            <a:off x="1399456" y="2793745"/>
            <a:ext cx="340542" cy="1503382"/>
          </a:xfrm>
          <a:prstGeom prst="rect">
            <a:avLst/>
          </a:prstGeom>
          <a:noFill/>
        </p:spPr>
        <p:txBody>
          <a:bodyPr vert="vert270" wrap="square" rtlCol="0">
            <a:spAutoFit/>
          </a:bodyPr>
          <a:lstStyle/>
          <a:p>
            <a:pPr defTabSz="514350"/>
            <a:r>
              <a:rPr lang="en-US" sz="1013" b="1" dirty="0">
                <a:solidFill>
                  <a:prstClr val="white"/>
                </a:solidFill>
                <a:latin typeface="Calibri" panose="020F0502020204030204"/>
              </a:rPr>
              <a:t>Admin/Controller Role</a:t>
            </a:r>
          </a:p>
        </p:txBody>
      </p:sp>
      <p:sp>
        <p:nvSpPr>
          <p:cNvPr id="59" name="TextBox 58"/>
          <p:cNvSpPr txBox="1"/>
          <p:nvPr/>
        </p:nvSpPr>
        <p:spPr>
          <a:xfrm>
            <a:off x="5722823" y="2872918"/>
            <a:ext cx="340542" cy="1211660"/>
          </a:xfrm>
          <a:prstGeom prst="rect">
            <a:avLst/>
          </a:prstGeom>
          <a:noFill/>
        </p:spPr>
        <p:txBody>
          <a:bodyPr vert="vert270" wrap="square" rtlCol="0">
            <a:spAutoFit/>
          </a:bodyPr>
          <a:lstStyle/>
          <a:p>
            <a:pPr defTabSz="514350"/>
            <a:r>
              <a:rPr lang="en-US" sz="1013" b="1" dirty="0">
                <a:solidFill>
                  <a:prstClr val="white"/>
                </a:solidFill>
                <a:latin typeface="Calibri" panose="020F0502020204030204"/>
              </a:rPr>
              <a:t>Observer Role</a:t>
            </a:r>
          </a:p>
        </p:txBody>
      </p:sp>
      <p:sp>
        <p:nvSpPr>
          <p:cNvPr id="2" name="Title 1"/>
          <p:cNvSpPr>
            <a:spLocks noGrp="1"/>
          </p:cNvSpPr>
          <p:nvPr>
            <p:ph type="title"/>
          </p:nvPr>
        </p:nvSpPr>
        <p:spPr>
          <a:xfrm>
            <a:off x="1331715" y="107293"/>
            <a:ext cx="6547104" cy="487307"/>
          </a:xfrm>
        </p:spPr>
        <p:txBody>
          <a:bodyPr>
            <a:normAutofit/>
          </a:bodyPr>
          <a:lstStyle/>
          <a:p>
            <a:pPr algn="ctr" defTabSz="342900"/>
            <a:r>
              <a:rPr lang="en-US" sz="2250" b="1" dirty="0">
                <a:latin typeface="Arial Black" panose="020B0A04020102020204" pitchFamily="34" charset="0"/>
                <a:ea typeface="+mn-ea"/>
                <a:cs typeface="Arial"/>
              </a:rPr>
              <a:t>Solution Architecture</a:t>
            </a:r>
          </a:p>
        </p:txBody>
      </p:sp>
    </p:spTree>
    <p:extLst>
      <p:ext uri="{BB962C8B-B14F-4D97-AF65-F5344CB8AC3E}">
        <p14:creationId xmlns:p14="http://schemas.microsoft.com/office/powerpoint/2010/main" val="598521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PoC</a:t>
            </a:r>
            <a:r>
              <a:rPr lang="en-IN" dirty="0"/>
              <a:t> Design</a:t>
            </a:r>
          </a:p>
        </p:txBody>
      </p:sp>
      <p:sp>
        <p:nvSpPr>
          <p:cNvPr id="3" name="Content Placeholder 2"/>
          <p:cNvSpPr>
            <a:spLocks noGrp="1"/>
          </p:cNvSpPr>
          <p:nvPr>
            <p:ph idx="1"/>
          </p:nvPr>
        </p:nvSpPr>
        <p:spPr/>
        <p:txBody>
          <a:bodyPr/>
          <a:lstStyle/>
          <a:p>
            <a:r>
              <a:rPr lang="en-IN" dirty="0"/>
              <a:t>Our </a:t>
            </a:r>
            <a:r>
              <a:rPr lang="en-IN" dirty="0" err="1"/>
              <a:t>IoT</a:t>
            </a:r>
            <a:r>
              <a:rPr lang="en-IN" dirty="0"/>
              <a:t> device has three sensors namely Temperature, Humidity and Lux (Light intensity)sensor.</a:t>
            </a:r>
          </a:p>
          <a:p>
            <a:r>
              <a:rPr lang="en-IN" dirty="0" err="1"/>
              <a:t>IoT</a:t>
            </a:r>
            <a:r>
              <a:rPr lang="en-IN" dirty="0"/>
              <a:t> device publishes the sensor data to the </a:t>
            </a:r>
            <a:r>
              <a:rPr lang="en-IN" dirty="0" err="1"/>
              <a:t>HiveMQ</a:t>
            </a:r>
            <a:r>
              <a:rPr lang="en-IN" dirty="0"/>
              <a:t> Publish/Subscribe Broker using MQTT Protocol(Topic published: </a:t>
            </a:r>
            <a:r>
              <a:rPr lang="en-IN" dirty="0" err="1"/>
              <a:t>SensorData</a:t>
            </a:r>
            <a:r>
              <a:rPr lang="en-IN" dirty="0"/>
              <a:t>)</a:t>
            </a:r>
          </a:p>
          <a:p>
            <a:r>
              <a:rPr lang="en-IN" dirty="0"/>
              <a:t>The Blockchain node has subscribed to the </a:t>
            </a:r>
            <a:r>
              <a:rPr lang="en-IN" dirty="0" err="1"/>
              <a:t>HiveMQ</a:t>
            </a:r>
            <a:r>
              <a:rPr lang="en-IN" dirty="0"/>
              <a:t> Publish/Subscribe Broker.(Topic Subscribed: </a:t>
            </a:r>
            <a:r>
              <a:rPr lang="en-IN" dirty="0" err="1"/>
              <a:t>SensorData</a:t>
            </a:r>
            <a:r>
              <a:rPr lang="en-IN" dirty="0"/>
              <a:t>)</a:t>
            </a:r>
          </a:p>
          <a:p>
            <a:r>
              <a:rPr lang="en-IN" dirty="0"/>
              <a:t>The Blockchain node posts the </a:t>
            </a:r>
            <a:r>
              <a:rPr lang="en-IN" dirty="0" err="1"/>
              <a:t>SensorData</a:t>
            </a:r>
            <a:r>
              <a:rPr lang="en-IN" dirty="0"/>
              <a:t> to the </a:t>
            </a:r>
            <a:r>
              <a:rPr lang="en-IN" dirty="0" err="1"/>
              <a:t>Smartcontract</a:t>
            </a:r>
            <a:r>
              <a:rPr lang="en-IN" dirty="0"/>
              <a:t> through the web3 library call.(web3 is the library call to interface with the blockchain network).</a:t>
            </a:r>
          </a:p>
          <a:p>
            <a:r>
              <a:rPr lang="en-IN" dirty="0"/>
              <a:t>Smart contract saves the sensor data, processes and generates the control command. The control command is asynchronously received by the Blockchain node.</a:t>
            </a:r>
          </a:p>
        </p:txBody>
      </p:sp>
    </p:spTree>
    <p:extLst>
      <p:ext uri="{BB962C8B-B14F-4D97-AF65-F5344CB8AC3E}">
        <p14:creationId xmlns:p14="http://schemas.microsoft.com/office/powerpoint/2010/main" val="529379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PoC</a:t>
            </a:r>
            <a:r>
              <a:rPr lang="en-IN" dirty="0"/>
              <a:t> Design</a:t>
            </a:r>
          </a:p>
        </p:txBody>
      </p:sp>
      <p:sp>
        <p:nvSpPr>
          <p:cNvPr id="3" name="Content Placeholder 2"/>
          <p:cNvSpPr>
            <a:spLocks noGrp="1"/>
          </p:cNvSpPr>
          <p:nvPr>
            <p:ph idx="1"/>
          </p:nvPr>
        </p:nvSpPr>
        <p:spPr/>
        <p:txBody>
          <a:bodyPr/>
          <a:lstStyle/>
          <a:p>
            <a:r>
              <a:rPr lang="en-IN" dirty="0"/>
              <a:t>Blockchain node publishes the control command to the  </a:t>
            </a:r>
            <a:r>
              <a:rPr lang="en-IN" dirty="0" err="1"/>
              <a:t>HiveMQ</a:t>
            </a:r>
            <a:r>
              <a:rPr lang="en-IN" dirty="0"/>
              <a:t> Publish/Subscribe Broker using MQTT Protocol(Topic published: </a:t>
            </a:r>
            <a:r>
              <a:rPr lang="en-IN" dirty="0" err="1"/>
              <a:t>ControlData</a:t>
            </a:r>
            <a:r>
              <a:rPr lang="en-IN" dirty="0"/>
              <a:t>).</a:t>
            </a:r>
          </a:p>
          <a:p>
            <a:r>
              <a:rPr lang="en-IN" dirty="0" err="1"/>
              <a:t>IoT</a:t>
            </a:r>
            <a:r>
              <a:rPr lang="en-IN" dirty="0"/>
              <a:t> device has subscribed to the </a:t>
            </a:r>
            <a:r>
              <a:rPr lang="en-IN" dirty="0" err="1"/>
              <a:t>HiveMQ</a:t>
            </a:r>
            <a:r>
              <a:rPr lang="en-IN" dirty="0"/>
              <a:t> Publish/Subscribe Broker.(Topic Subscribed: </a:t>
            </a:r>
            <a:r>
              <a:rPr lang="en-IN" dirty="0" err="1"/>
              <a:t>ControlData</a:t>
            </a:r>
            <a:r>
              <a:rPr lang="en-IN" dirty="0"/>
              <a:t>)</a:t>
            </a:r>
          </a:p>
          <a:p>
            <a:r>
              <a:rPr lang="en-IN" dirty="0" err="1"/>
              <a:t>IoT</a:t>
            </a:r>
            <a:r>
              <a:rPr lang="en-IN" dirty="0"/>
              <a:t> device controls the device as per the command. In our </a:t>
            </a:r>
            <a:r>
              <a:rPr lang="en-IN" dirty="0" err="1"/>
              <a:t>PoC</a:t>
            </a:r>
            <a:r>
              <a:rPr lang="en-IN" dirty="0"/>
              <a:t> we are using an LED as the device under control. The LED will be switched ON/OFF.</a:t>
            </a:r>
          </a:p>
          <a:p>
            <a:endParaRPr lang="en-IN" dirty="0"/>
          </a:p>
          <a:p>
            <a:endParaRPr lang="en-IN" dirty="0"/>
          </a:p>
          <a:p>
            <a:endParaRPr lang="en-IN" dirty="0"/>
          </a:p>
        </p:txBody>
      </p:sp>
    </p:spTree>
    <p:extLst>
      <p:ext uri="{BB962C8B-B14F-4D97-AF65-F5344CB8AC3E}">
        <p14:creationId xmlns:p14="http://schemas.microsoft.com/office/powerpoint/2010/main" val="2823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Technologies Used</a:t>
            </a:r>
          </a:p>
        </p:txBody>
      </p:sp>
      <p:sp>
        <p:nvSpPr>
          <p:cNvPr id="3" name="Content Placeholder 2"/>
          <p:cNvSpPr>
            <a:spLocks noGrp="1"/>
          </p:cNvSpPr>
          <p:nvPr>
            <p:ph idx="1"/>
          </p:nvPr>
        </p:nvSpPr>
        <p:spPr/>
        <p:txBody>
          <a:bodyPr/>
          <a:lstStyle/>
          <a:p>
            <a:r>
              <a:rPr lang="en-IN" dirty="0" err="1"/>
              <a:t>Ethereum</a:t>
            </a:r>
            <a:r>
              <a:rPr lang="en-IN" dirty="0"/>
              <a:t> Blockchain:</a:t>
            </a:r>
          </a:p>
          <a:p>
            <a:pPr lvl="1"/>
            <a:r>
              <a:rPr lang="en-IN" dirty="0" err="1"/>
              <a:t>Geth</a:t>
            </a:r>
            <a:r>
              <a:rPr lang="en-IN" dirty="0"/>
              <a:t> – </a:t>
            </a:r>
            <a:r>
              <a:rPr lang="en-IN" dirty="0" err="1"/>
              <a:t>Ethereum</a:t>
            </a:r>
            <a:r>
              <a:rPr lang="en-IN" dirty="0"/>
              <a:t> Client</a:t>
            </a:r>
          </a:p>
          <a:p>
            <a:pPr lvl="1"/>
            <a:r>
              <a:rPr lang="en-IN" dirty="0"/>
              <a:t>Solidity Language to write </a:t>
            </a:r>
            <a:r>
              <a:rPr lang="en-IN" dirty="0" err="1"/>
              <a:t>Ethereum</a:t>
            </a:r>
            <a:r>
              <a:rPr lang="en-IN" dirty="0"/>
              <a:t> Smart Contract</a:t>
            </a:r>
          </a:p>
          <a:p>
            <a:pPr lvl="1"/>
            <a:r>
              <a:rPr lang="en-IN" dirty="0" err="1"/>
              <a:t>Solc</a:t>
            </a:r>
            <a:r>
              <a:rPr lang="en-IN" dirty="0"/>
              <a:t> Compiler to compile Smart Contract into EVM (</a:t>
            </a:r>
            <a:r>
              <a:rPr lang="en-IN" dirty="0" err="1"/>
              <a:t>Ethereum</a:t>
            </a:r>
            <a:r>
              <a:rPr lang="en-IN" dirty="0"/>
              <a:t> Virtual Machine)byte code.</a:t>
            </a:r>
          </a:p>
          <a:p>
            <a:pPr lvl="1"/>
            <a:r>
              <a:rPr lang="en-IN" dirty="0"/>
              <a:t>Web3 </a:t>
            </a:r>
            <a:r>
              <a:rPr lang="en-IN" dirty="0" err="1"/>
              <a:t>Javascript</a:t>
            </a:r>
            <a:r>
              <a:rPr lang="en-IN" dirty="0"/>
              <a:t> library to interface with the </a:t>
            </a:r>
            <a:r>
              <a:rPr lang="en-IN" dirty="0" err="1"/>
              <a:t>Ethereum</a:t>
            </a:r>
            <a:r>
              <a:rPr lang="en-IN" dirty="0"/>
              <a:t> blockchain.</a:t>
            </a:r>
          </a:p>
          <a:p>
            <a:r>
              <a:rPr lang="en-IN" dirty="0"/>
              <a:t>Blockchain Node Application</a:t>
            </a:r>
          </a:p>
          <a:p>
            <a:pPr lvl="1"/>
            <a:r>
              <a:rPr lang="en-IN" dirty="0" err="1"/>
              <a:t>Nodejs</a:t>
            </a:r>
            <a:endParaRPr lang="en-IN" dirty="0"/>
          </a:p>
          <a:p>
            <a:pPr lvl="1"/>
            <a:r>
              <a:rPr lang="en-IN" dirty="0" err="1"/>
              <a:t>Websocket</a:t>
            </a:r>
            <a:endParaRPr lang="en-IN" dirty="0"/>
          </a:p>
          <a:p>
            <a:pPr lvl="1"/>
            <a:r>
              <a:rPr lang="en-IN" dirty="0"/>
              <a:t>JavaScript</a:t>
            </a:r>
          </a:p>
          <a:p>
            <a:pPr lvl="1"/>
            <a:r>
              <a:rPr lang="en-IN" dirty="0"/>
              <a:t>MQTT Library for </a:t>
            </a:r>
            <a:r>
              <a:rPr lang="en-IN" dirty="0" err="1"/>
              <a:t>Nodejs</a:t>
            </a:r>
            <a:endParaRPr lang="en-IN" dirty="0"/>
          </a:p>
          <a:p>
            <a:r>
              <a:rPr lang="en-IN" dirty="0" err="1"/>
              <a:t>HiveMQ</a:t>
            </a:r>
            <a:r>
              <a:rPr lang="en-IN" dirty="0"/>
              <a:t> – MQTT Publish/Subscribe Broker</a:t>
            </a:r>
          </a:p>
          <a:p>
            <a:r>
              <a:rPr lang="en-IN" dirty="0" err="1"/>
              <a:t>HiveMQ</a:t>
            </a:r>
            <a:r>
              <a:rPr lang="en-IN" dirty="0"/>
              <a:t> – MQTT Client</a:t>
            </a:r>
          </a:p>
          <a:p>
            <a:pPr lvl="1"/>
            <a:endParaRPr lang="en-IN" dirty="0"/>
          </a:p>
          <a:p>
            <a:pPr lvl="1"/>
            <a:endParaRPr lang="en-IN" dirty="0"/>
          </a:p>
        </p:txBody>
      </p:sp>
    </p:spTree>
    <p:extLst>
      <p:ext uri="{BB962C8B-B14F-4D97-AF65-F5344CB8AC3E}">
        <p14:creationId xmlns:p14="http://schemas.microsoft.com/office/powerpoint/2010/main" val="1394426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Technologies Used</a:t>
            </a:r>
            <a:endParaRPr lang="en-IN" dirty="0"/>
          </a:p>
        </p:txBody>
      </p:sp>
      <p:sp>
        <p:nvSpPr>
          <p:cNvPr id="3" name="Content Placeholder 2"/>
          <p:cNvSpPr>
            <a:spLocks noGrp="1"/>
          </p:cNvSpPr>
          <p:nvPr>
            <p:ph idx="1"/>
          </p:nvPr>
        </p:nvSpPr>
        <p:spPr/>
        <p:txBody>
          <a:bodyPr/>
          <a:lstStyle/>
          <a:p>
            <a:r>
              <a:rPr lang="en-IN" dirty="0" err="1"/>
              <a:t>IoT</a:t>
            </a:r>
            <a:r>
              <a:rPr lang="en-IN" dirty="0"/>
              <a:t> Device</a:t>
            </a:r>
          </a:p>
          <a:p>
            <a:pPr lvl="1"/>
            <a:r>
              <a:rPr lang="en-IN" dirty="0"/>
              <a:t>MCU ESP8266-12</a:t>
            </a:r>
          </a:p>
          <a:p>
            <a:pPr lvl="1"/>
            <a:r>
              <a:rPr lang="en-IN" dirty="0"/>
              <a:t>MQTT Client Library</a:t>
            </a:r>
          </a:p>
          <a:p>
            <a:pPr lvl="1"/>
            <a:r>
              <a:rPr lang="en-IN" dirty="0"/>
              <a:t>Temperature/Humidity, Light Sensors</a:t>
            </a:r>
          </a:p>
          <a:p>
            <a:pPr lvl="1"/>
            <a:r>
              <a:rPr lang="en-IN" dirty="0"/>
              <a:t>LED</a:t>
            </a:r>
          </a:p>
          <a:p>
            <a:pPr lvl="1"/>
            <a:endParaRPr lang="en-IN" dirty="0"/>
          </a:p>
        </p:txBody>
      </p:sp>
    </p:spTree>
    <p:extLst>
      <p:ext uri="{BB962C8B-B14F-4D97-AF65-F5344CB8AC3E}">
        <p14:creationId xmlns:p14="http://schemas.microsoft.com/office/powerpoint/2010/main" val="1242882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9901" y="1920239"/>
            <a:ext cx="8229600" cy="1194435"/>
          </a:xfrm>
        </p:spPr>
        <p:txBody>
          <a:bodyPr/>
          <a:lstStyle/>
          <a:p>
            <a:r>
              <a:rPr lang="en-US" sz="2400" dirty="0"/>
              <a:t>Blockchain Internet of Things </a:t>
            </a:r>
          </a:p>
          <a:p>
            <a:r>
              <a:rPr lang="en-US" sz="2000" dirty="0" err="1">
                <a:solidFill>
                  <a:schemeClr val="bg2"/>
                </a:solidFill>
              </a:rPr>
              <a:t>PoC</a:t>
            </a:r>
            <a:r>
              <a:rPr lang="en-US" sz="2000" dirty="0">
                <a:solidFill>
                  <a:schemeClr val="bg2"/>
                </a:solidFill>
              </a:rPr>
              <a:t> Solution Demo Screen Shots</a:t>
            </a:r>
          </a:p>
        </p:txBody>
      </p:sp>
    </p:spTree>
    <p:extLst>
      <p:ext uri="{BB962C8B-B14F-4D97-AF65-F5344CB8AC3E}">
        <p14:creationId xmlns:p14="http://schemas.microsoft.com/office/powerpoint/2010/main" val="2509218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1" y="-50522"/>
            <a:ext cx="8834568" cy="707886"/>
          </a:xfrm>
        </p:spPr>
        <p:txBody>
          <a:bodyPr/>
          <a:lstStyle/>
          <a:p>
            <a:pPr marL="173824" indent="-173824">
              <a:buClr>
                <a:srgbClr val="00B0F0"/>
              </a:buClr>
            </a:pPr>
            <a:r>
              <a:rPr lang="en-GB" sz="2000" spc="300" dirty="0">
                <a:solidFill>
                  <a:schemeClr val="tx1"/>
                </a:solidFill>
                <a:cs typeface="Arabic Typesetting" panose="03020402040406030203" pitchFamily="66" charset="-78"/>
              </a:rPr>
              <a:t>From “trusted” human centralized authorities to trustless, decentralized networks</a:t>
            </a:r>
            <a:endParaRPr lang="en-US" sz="2000" spc="300" dirty="0">
              <a:solidFill>
                <a:schemeClr val="tx1"/>
              </a:solidFill>
              <a:cs typeface="Arabic Typesetting" panose="03020402040406030203" pitchFamily="66" charset="-78"/>
            </a:endParaRPr>
          </a:p>
        </p:txBody>
      </p:sp>
      <p:sp>
        <p:nvSpPr>
          <p:cNvPr id="5" name="Content Placeholder 4"/>
          <p:cNvSpPr>
            <a:spLocks noGrp="1"/>
          </p:cNvSpPr>
          <p:nvPr>
            <p:ph idx="1"/>
          </p:nvPr>
        </p:nvSpPr>
        <p:spPr>
          <a:xfrm>
            <a:off x="457200" y="858723"/>
            <a:ext cx="8229600" cy="3637077"/>
          </a:xfrm>
        </p:spPr>
        <p:txBody>
          <a:bodyPr>
            <a:normAutofit/>
          </a:bodyPr>
          <a:lstStyle/>
          <a:p>
            <a:pPr marL="0" indent="0">
              <a:buNone/>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US" sz="1600" b="1" dirty="0"/>
          </a:p>
          <a:p>
            <a:pPr marL="457200" indent="-457200">
              <a:buFont typeface="+mj-lt"/>
              <a:buAutoNum type="arabicPeriod"/>
            </a:pPr>
            <a:endParaRPr lang="en-US" sz="1600" b="1" dirty="0"/>
          </a:p>
        </p:txBody>
      </p:sp>
      <p:sp>
        <p:nvSpPr>
          <p:cNvPr id="7" name="Rectangle 6"/>
          <p:cNvSpPr/>
          <p:nvPr/>
        </p:nvSpPr>
        <p:spPr>
          <a:xfrm>
            <a:off x="2308296" y="4774694"/>
            <a:ext cx="4283004" cy="102106"/>
          </a:xfrm>
          <a:prstGeom prst="rect">
            <a:avLst/>
          </a:prstGeom>
          <a:noFill/>
          <a:ln w="9525" cmpd="sng">
            <a:noFill/>
          </a:ln>
        </p:spPr>
        <p:style>
          <a:lnRef idx="2">
            <a:schemeClr val="accent3"/>
          </a:lnRef>
          <a:fillRef idx="1">
            <a:schemeClr val="lt1"/>
          </a:fillRef>
          <a:effectRef idx="0">
            <a:schemeClr val="accent3"/>
          </a:effectRef>
          <a:fontRef idx="minor">
            <a:schemeClr val="dk1"/>
          </a:fontRef>
        </p:style>
        <p:txBody>
          <a:bodyPr rtlCol="0" anchor="ctr"/>
          <a:lstStyle/>
          <a:p>
            <a:pPr>
              <a:spcBef>
                <a:spcPts val="450"/>
              </a:spcBef>
            </a:pPr>
            <a:r>
              <a:rPr lang="en-US" sz="900" i="1" dirty="0">
                <a:solidFill>
                  <a:prstClr val="white">
                    <a:lumMod val="50000"/>
                  </a:prstClr>
                </a:solidFill>
                <a:latin typeface="Gill Sans MT"/>
                <a:cs typeface="Gill Sans MT"/>
              </a:rPr>
              <a:t>Source : http://www.slideshare.net/eteigland/bitcoin-not-just-a-currency-but-an-iot-facilitator</a:t>
            </a:r>
            <a:endParaRPr lang="en-US" sz="750" i="1" dirty="0">
              <a:solidFill>
                <a:prstClr val="white">
                  <a:lumMod val="50000"/>
                </a:prstClr>
              </a:solidFill>
              <a:latin typeface="Gill Sans MT"/>
              <a:cs typeface="Gill Sans MT"/>
            </a:endParaRPr>
          </a:p>
        </p:txBody>
      </p:sp>
      <p:pic>
        <p:nvPicPr>
          <p:cNvPr id="3" name="Picture 2"/>
          <p:cNvPicPr>
            <a:picLocks noChangeAspect="1"/>
          </p:cNvPicPr>
          <p:nvPr/>
        </p:nvPicPr>
        <p:blipFill>
          <a:blip r:embed="rId3"/>
          <a:stretch>
            <a:fillRect/>
          </a:stretch>
        </p:blipFill>
        <p:spPr>
          <a:xfrm>
            <a:off x="74965" y="663990"/>
            <a:ext cx="8762784" cy="3952736"/>
          </a:xfrm>
          <a:prstGeom prst="rect">
            <a:avLst/>
          </a:prstGeom>
        </p:spPr>
      </p:pic>
    </p:spTree>
    <p:extLst>
      <p:ext uri="{BB962C8B-B14F-4D97-AF65-F5344CB8AC3E}">
        <p14:creationId xmlns:p14="http://schemas.microsoft.com/office/powerpoint/2010/main" val="1108271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7748" y="234998"/>
            <a:ext cx="8644443" cy="4522648"/>
            <a:chOff x="367748" y="234998"/>
            <a:chExt cx="8644443" cy="4522648"/>
          </a:xfrm>
        </p:grpSpPr>
        <p:pic>
          <p:nvPicPr>
            <p:cNvPr id="3" name="Picture 2"/>
            <p:cNvPicPr>
              <a:picLocks noChangeAspect="1"/>
            </p:cNvPicPr>
            <p:nvPr/>
          </p:nvPicPr>
          <p:blipFill>
            <a:blip r:embed="rId2"/>
            <a:stretch>
              <a:fillRect/>
            </a:stretch>
          </p:blipFill>
          <p:spPr>
            <a:xfrm>
              <a:off x="367748" y="787878"/>
              <a:ext cx="6432688" cy="3969768"/>
            </a:xfrm>
            <a:prstGeom prst="rect">
              <a:avLst/>
            </a:prstGeom>
          </p:spPr>
        </p:pic>
        <p:grpSp>
          <p:nvGrpSpPr>
            <p:cNvPr id="8" name="Group 7"/>
            <p:cNvGrpSpPr/>
            <p:nvPr/>
          </p:nvGrpSpPr>
          <p:grpSpPr>
            <a:xfrm>
              <a:off x="7293081" y="951808"/>
              <a:ext cx="1702637" cy="1038746"/>
              <a:chOff x="7293081" y="1038307"/>
              <a:chExt cx="1702637" cy="1038746"/>
            </a:xfrm>
          </p:grpSpPr>
          <p:sp>
            <p:nvSpPr>
              <p:cNvPr id="6" name="Rectangular Callout 5"/>
              <p:cNvSpPr/>
              <p:nvPr/>
            </p:nvSpPr>
            <p:spPr>
              <a:xfrm rot="5400000">
                <a:off x="7687200" y="644189"/>
                <a:ext cx="914400" cy="1702637"/>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409172" y="1038307"/>
                <a:ext cx="1486927" cy="1038746"/>
              </a:xfrm>
              <a:prstGeom prst="rect">
                <a:avLst/>
              </a:prstGeom>
              <a:noFill/>
            </p:spPr>
            <p:txBody>
              <a:bodyPr wrap="square" rtlCol="0">
                <a:spAutoFit/>
              </a:bodyPr>
              <a:lstStyle/>
              <a:p>
                <a:r>
                  <a:rPr lang="en-US" sz="1200" dirty="0"/>
                  <a:t>Ethereum </a:t>
                </a:r>
                <a:r>
                  <a:rPr lang="en-US" sz="1200" dirty="0" err="1"/>
                  <a:t>Geth</a:t>
                </a:r>
                <a:r>
                  <a:rPr lang="en-US" sz="1200" dirty="0"/>
                  <a:t> running on Node 1, Private Network ID 123, Port 30301</a:t>
                </a:r>
              </a:p>
              <a:p>
                <a:endParaRPr lang="en-US" dirty="0">
                  <a:solidFill>
                    <a:schemeClr val="tx1">
                      <a:lumMod val="50000"/>
                      <a:lumOff val="50000"/>
                    </a:schemeClr>
                  </a:solidFill>
                </a:endParaRPr>
              </a:p>
            </p:txBody>
          </p:sp>
        </p:grpSp>
        <p:grpSp>
          <p:nvGrpSpPr>
            <p:cNvPr id="9" name="Group 8"/>
            <p:cNvGrpSpPr/>
            <p:nvPr/>
          </p:nvGrpSpPr>
          <p:grpSpPr>
            <a:xfrm>
              <a:off x="7309554" y="2253389"/>
              <a:ext cx="1702637" cy="1038746"/>
              <a:chOff x="7293081" y="1038307"/>
              <a:chExt cx="1702637" cy="1038746"/>
            </a:xfrm>
          </p:grpSpPr>
          <p:sp>
            <p:nvSpPr>
              <p:cNvPr id="10" name="Rectangular Callout 9"/>
              <p:cNvSpPr/>
              <p:nvPr/>
            </p:nvSpPr>
            <p:spPr>
              <a:xfrm rot="5400000">
                <a:off x="7687200" y="644189"/>
                <a:ext cx="914400" cy="1702637"/>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409172" y="1038307"/>
                <a:ext cx="1570073" cy="1038746"/>
              </a:xfrm>
              <a:prstGeom prst="rect">
                <a:avLst/>
              </a:prstGeom>
              <a:noFill/>
            </p:spPr>
            <p:txBody>
              <a:bodyPr wrap="square" rtlCol="0">
                <a:spAutoFit/>
              </a:bodyPr>
              <a:lstStyle/>
              <a:p>
                <a:r>
                  <a:rPr lang="en-US" sz="1200" dirty="0"/>
                  <a:t>Ethereum </a:t>
                </a:r>
                <a:r>
                  <a:rPr lang="en-US" sz="1200" dirty="0" err="1"/>
                  <a:t>Geth</a:t>
                </a:r>
                <a:r>
                  <a:rPr lang="en-US" sz="1200" dirty="0"/>
                  <a:t> running on Node 2, Private Network ID 123, Port 30302</a:t>
                </a:r>
              </a:p>
              <a:p>
                <a:endParaRPr lang="en-US" dirty="0">
                  <a:solidFill>
                    <a:schemeClr val="tx1">
                      <a:lumMod val="50000"/>
                      <a:lumOff val="50000"/>
                    </a:schemeClr>
                  </a:solidFill>
                </a:endParaRPr>
              </a:p>
            </p:txBody>
          </p:sp>
        </p:grpSp>
        <p:grpSp>
          <p:nvGrpSpPr>
            <p:cNvPr id="12" name="Group 11"/>
            <p:cNvGrpSpPr/>
            <p:nvPr/>
          </p:nvGrpSpPr>
          <p:grpSpPr>
            <a:xfrm>
              <a:off x="7297197" y="3612633"/>
              <a:ext cx="1702637" cy="1038746"/>
              <a:chOff x="7293081" y="1038307"/>
              <a:chExt cx="1702637" cy="1038746"/>
            </a:xfrm>
          </p:grpSpPr>
          <p:sp>
            <p:nvSpPr>
              <p:cNvPr id="13" name="Rectangular Callout 12"/>
              <p:cNvSpPr/>
              <p:nvPr/>
            </p:nvSpPr>
            <p:spPr>
              <a:xfrm rot="5400000">
                <a:off x="7687200" y="644189"/>
                <a:ext cx="914400" cy="1702637"/>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409173" y="1038307"/>
                <a:ext cx="1482810" cy="1038746"/>
              </a:xfrm>
              <a:prstGeom prst="rect">
                <a:avLst/>
              </a:prstGeom>
              <a:noFill/>
            </p:spPr>
            <p:txBody>
              <a:bodyPr wrap="square" rtlCol="0">
                <a:spAutoFit/>
              </a:bodyPr>
              <a:lstStyle/>
              <a:p>
                <a:r>
                  <a:rPr lang="en-US" sz="1200" dirty="0"/>
                  <a:t>Ethereum </a:t>
                </a:r>
                <a:r>
                  <a:rPr lang="en-US" sz="1200" dirty="0" err="1"/>
                  <a:t>Geth</a:t>
                </a:r>
                <a:r>
                  <a:rPr lang="en-US" sz="1200" dirty="0"/>
                  <a:t> running on Node 3, Private Network ID 123, Port 30303</a:t>
                </a:r>
              </a:p>
              <a:p>
                <a:endParaRPr lang="en-US" dirty="0">
                  <a:solidFill>
                    <a:schemeClr val="tx1">
                      <a:lumMod val="50000"/>
                      <a:lumOff val="50000"/>
                    </a:schemeClr>
                  </a:solidFill>
                </a:endParaRPr>
              </a:p>
            </p:txBody>
          </p:sp>
        </p:grpSp>
        <p:sp>
          <p:nvSpPr>
            <p:cNvPr id="16" name="TextBox 15"/>
            <p:cNvSpPr txBox="1"/>
            <p:nvPr/>
          </p:nvSpPr>
          <p:spPr>
            <a:xfrm>
              <a:off x="7191124" y="234998"/>
              <a:ext cx="1704975"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400" dirty="0">
                  <a:solidFill>
                    <a:schemeClr val="bg1"/>
                  </a:solidFill>
                </a:rPr>
                <a:t>Starting Ethereum with 3 peer nodes</a:t>
              </a:r>
            </a:p>
          </p:txBody>
        </p:sp>
      </p:grpSp>
    </p:spTree>
    <p:extLst>
      <p:ext uri="{BB962C8B-B14F-4D97-AF65-F5344CB8AC3E}">
        <p14:creationId xmlns:p14="http://schemas.microsoft.com/office/powerpoint/2010/main" val="2347751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6199" y="35156"/>
            <a:ext cx="8991601" cy="4727344"/>
            <a:chOff x="76199" y="35156"/>
            <a:chExt cx="8991601" cy="4727344"/>
          </a:xfrm>
        </p:grpSpPr>
        <p:pic>
          <p:nvPicPr>
            <p:cNvPr id="2" name="Picture 1"/>
            <p:cNvPicPr>
              <a:picLocks noChangeAspect="1"/>
            </p:cNvPicPr>
            <p:nvPr/>
          </p:nvPicPr>
          <p:blipFill>
            <a:blip r:embed="rId2"/>
            <a:stretch>
              <a:fillRect/>
            </a:stretch>
          </p:blipFill>
          <p:spPr>
            <a:xfrm>
              <a:off x="76199" y="620158"/>
              <a:ext cx="7801721" cy="4142342"/>
            </a:xfrm>
            <a:prstGeom prst="rect">
              <a:avLst/>
            </a:prstGeom>
          </p:spPr>
        </p:pic>
        <p:grpSp>
          <p:nvGrpSpPr>
            <p:cNvPr id="8" name="Group 7"/>
            <p:cNvGrpSpPr/>
            <p:nvPr/>
          </p:nvGrpSpPr>
          <p:grpSpPr>
            <a:xfrm>
              <a:off x="7176989" y="2085465"/>
              <a:ext cx="1702637" cy="976182"/>
              <a:chOff x="7176989" y="1892388"/>
              <a:chExt cx="1702637" cy="976182"/>
            </a:xfrm>
          </p:grpSpPr>
          <p:sp>
            <p:nvSpPr>
              <p:cNvPr id="6" name="Rectangular Callout 5"/>
              <p:cNvSpPr/>
              <p:nvPr/>
            </p:nvSpPr>
            <p:spPr>
              <a:xfrm rot="5400000">
                <a:off x="7571108" y="1498269"/>
                <a:ext cx="914400" cy="1702637"/>
              </a:xfrm>
              <a:prstGeom prst="wedgeRectCallout">
                <a:avLst>
                  <a:gd name="adj1" fmla="val -20834"/>
                  <a:gd name="adj2" fmla="val 461011"/>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312916" y="2014490"/>
                <a:ext cx="1470454" cy="854080"/>
              </a:xfrm>
              <a:prstGeom prst="rect">
                <a:avLst/>
              </a:prstGeom>
              <a:noFill/>
            </p:spPr>
            <p:txBody>
              <a:bodyPr wrap="square" rtlCol="0">
                <a:spAutoFit/>
              </a:bodyPr>
              <a:lstStyle/>
              <a:p>
                <a:r>
                  <a:rPr lang="en-US" sz="1200" dirty="0"/>
                  <a:t>2 Peer Nodes to Node 1 - &gt; Node 2 and Node 3</a:t>
                </a:r>
              </a:p>
              <a:p>
                <a:endParaRPr lang="en-US" dirty="0">
                  <a:solidFill>
                    <a:schemeClr val="tx1">
                      <a:lumMod val="50000"/>
                      <a:lumOff val="50000"/>
                    </a:schemeClr>
                  </a:solidFill>
                </a:endParaRPr>
              </a:p>
            </p:txBody>
          </p:sp>
        </p:grpSp>
        <p:sp>
          <p:nvSpPr>
            <p:cNvPr id="16" name="Rectangular Callout 15"/>
            <p:cNvSpPr/>
            <p:nvPr/>
          </p:nvSpPr>
          <p:spPr>
            <a:xfrm rot="5400000">
              <a:off x="7599938" y="3355913"/>
              <a:ext cx="914400" cy="1702637"/>
            </a:xfrm>
            <a:prstGeom prst="wedgeRectCallout">
              <a:avLst>
                <a:gd name="adj1" fmla="val -58672"/>
                <a:gd name="adj2" fmla="val 342714"/>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354103" y="3884491"/>
              <a:ext cx="1470454" cy="669414"/>
            </a:xfrm>
            <a:prstGeom prst="rect">
              <a:avLst/>
            </a:prstGeom>
            <a:noFill/>
          </p:spPr>
          <p:txBody>
            <a:bodyPr wrap="square" rtlCol="0">
              <a:spAutoFit/>
            </a:bodyPr>
            <a:lstStyle/>
            <a:p>
              <a:r>
                <a:rPr lang="en-US" sz="1200" dirty="0"/>
                <a:t>Details of 2 Peer Nodes to Node 1</a:t>
              </a:r>
            </a:p>
            <a:p>
              <a:endParaRPr lang="en-US" dirty="0">
                <a:solidFill>
                  <a:schemeClr val="tx1">
                    <a:lumMod val="50000"/>
                    <a:lumOff val="50000"/>
                  </a:schemeClr>
                </a:solidFill>
              </a:endParaRPr>
            </a:p>
          </p:txBody>
        </p:sp>
        <p:sp>
          <p:nvSpPr>
            <p:cNvPr id="11" name="TextBox 10"/>
            <p:cNvSpPr txBox="1"/>
            <p:nvPr/>
          </p:nvSpPr>
          <p:spPr>
            <a:xfrm>
              <a:off x="7205819" y="35156"/>
              <a:ext cx="1861981" cy="73866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400" dirty="0">
                  <a:solidFill>
                    <a:schemeClr val="bg1"/>
                  </a:solidFill>
                </a:rPr>
                <a:t>A private  Ethereum chain running with 3 peer nodes</a:t>
              </a:r>
            </a:p>
          </p:txBody>
        </p:sp>
      </p:grpSp>
    </p:spTree>
    <p:extLst>
      <p:ext uri="{BB962C8B-B14F-4D97-AF65-F5344CB8AC3E}">
        <p14:creationId xmlns:p14="http://schemas.microsoft.com/office/powerpoint/2010/main" val="3835882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47834"/>
            <a:ext cx="9034460" cy="5226093"/>
            <a:chOff x="0" y="47834"/>
            <a:chExt cx="9034460" cy="5226093"/>
          </a:xfrm>
        </p:grpSpPr>
        <p:pic>
          <p:nvPicPr>
            <p:cNvPr id="2" name="Picture 1"/>
            <p:cNvPicPr>
              <a:picLocks noChangeAspect="1"/>
            </p:cNvPicPr>
            <p:nvPr/>
          </p:nvPicPr>
          <p:blipFill>
            <a:blip r:embed="rId2"/>
            <a:stretch>
              <a:fillRect/>
            </a:stretch>
          </p:blipFill>
          <p:spPr>
            <a:xfrm>
              <a:off x="0" y="605876"/>
              <a:ext cx="7070898" cy="4328074"/>
            </a:xfrm>
            <a:prstGeom prst="rect">
              <a:avLst/>
            </a:prstGeom>
          </p:spPr>
        </p:pic>
        <p:grpSp>
          <p:nvGrpSpPr>
            <p:cNvPr id="8" name="Group 7"/>
            <p:cNvGrpSpPr/>
            <p:nvPr/>
          </p:nvGrpSpPr>
          <p:grpSpPr>
            <a:xfrm>
              <a:off x="5919572" y="884927"/>
              <a:ext cx="3113214" cy="1297317"/>
              <a:chOff x="867566" y="2816712"/>
              <a:chExt cx="3830613" cy="1417367"/>
            </a:xfrm>
          </p:grpSpPr>
          <p:sp>
            <p:nvSpPr>
              <p:cNvPr id="6" name="Rectangular Callout 5"/>
              <p:cNvSpPr/>
              <p:nvPr/>
            </p:nvSpPr>
            <p:spPr>
              <a:xfrm rot="5400000">
                <a:off x="2137183" y="1547095"/>
                <a:ext cx="1291380" cy="3830613"/>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8385" y="2830205"/>
                <a:ext cx="3729146" cy="1403874"/>
              </a:xfrm>
              <a:prstGeom prst="rect">
                <a:avLst/>
              </a:prstGeom>
              <a:noFill/>
            </p:spPr>
            <p:txBody>
              <a:bodyPr wrap="square" rtlCol="0">
                <a:spAutoFit/>
              </a:bodyPr>
              <a:lstStyle/>
              <a:p>
                <a:r>
                  <a:rPr lang="en-US" sz="1200" dirty="0"/>
                  <a:t>Initialization scripts executed in Node 1 console to: </a:t>
                </a:r>
              </a:p>
              <a:p>
                <a:pPr marL="171450" indent="-171450">
                  <a:buFontTx/>
                  <a:buChar char="-"/>
                </a:pPr>
                <a:r>
                  <a:rPr lang="en-US" sz="1000" dirty="0"/>
                  <a:t>Load Smart Contract ABI definition </a:t>
                </a:r>
              </a:p>
              <a:p>
                <a:pPr marL="171450" indent="-171450">
                  <a:buFontTx/>
                  <a:buChar char="-"/>
                </a:pPr>
                <a:r>
                  <a:rPr lang="en-US" sz="1000" dirty="0"/>
                  <a:t>JS utility scripts to invoke Smart Contract </a:t>
                </a:r>
              </a:p>
              <a:p>
                <a:pPr marL="171450" indent="-171450">
                  <a:buFontTx/>
                  <a:buChar char="-"/>
                </a:pPr>
                <a:r>
                  <a:rPr lang="en-US" sz="1000" dirty="0"/>
                  <a:t>JS utility scripts to persist and query Blockchain</a:t>
                </a:r>
              </a:p>
              <a:p>
                <a:r>
                  <a:rPr lang="en-US" sz="1000" dirty="0"/>
                  <a:t>-   Start Blockchain Event Listeners</a:t>
                </a:r>
              </a:p>
              <a:p>
                <a:endParaRPr lang="en-US" dirty="0">
                  <a:solidFill>
                    <a:schemeClr val="tx1">
                      <a:lumMod val="50000"/>
                      <a:lumOff val="50000"/>
                    </a:schemeClr>
                  </a:solidFill>
                </a:endParaRPr>
              </a:p>
            </p:txBody>
          </p:sp>
        </p:grpSp>
        <p:sp>
          <p:nvSpPr>
            <p:cNvPr id="16" name="Rectangular Callout 15"/>
            <p:cNvSpPr/>
            <p:nvPr/>
          </p:nvSpPr>
          <p:spPr>
            <a:xfrm rot="5400000">
              <a:off x="6864825" y="1394393"/>
              <a:ext cx="1222708" cy="3113214"/>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ular Callout 16"/>
            <p:cNvSpPr/>
            <p:nvPr/>
          </p:nvSpPr>
          <p:spPr>
            <a:xfrm rot="5400000">
              <a:off x="6793306" y="2869001"/>
              <a:ext cx="1283390" cy="3113214"/>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960858" y="3835072"/>
              <a:ext cx="3030750" cy="1438855"/>
            </a:xfrm>
            <a:prstGeom prst="rect">
              <a:avLst/>
            </a:prstGeom>
            <a:noFill/>
          </p:spPr>
          <p:txBody>
            <a:bodyPr wrap="square" rtlCol="0">
              <a:spAutoFit/>
            </a:bodyPr>
            <a:lstStyle/>
            <a:p>
              <a:r>
                <a:rPr lang="en-US" sz="1200" dirty="0"/>
                <a:t>Initialization scripts executed in Node 3 console to: </a:t>
              </a:r>
            </a:p>
            <a:p>
              <a:pPr marL="171450" indent="-171450">
                <a:buFontTx/>
                <a:buChar char="-"/>
              </a:pPr>
              <a:r>
                <a:rPr lang="en-US" sz="1000" dirty="0"/>
                <a:t>Load Smart Contract ABI definition </a:t>
              </a:r>
            </a:p>
            <a:p>
              <a:pPr marL="171450" indent="-171450">
                <a:buFontTx/>
                <a:buChar char="-"/>
              </a:pPr>
              <a:r>
                <a:rPr lang="en-US" sz="1000" dirty="0"/>
                <a:t>JS utility scripts to invoke Smart Contract </a:t>
              </a:r>
            </a:p>
            <a:p>
              <a:pPr marL="171450" indent="-171450">
                <a:buFontTx/>
                <a:buChar char="-"/>
              </a:pPr>
              <a:r>
                <a:rPr lang="en-US" sz="1000" dirty="0"/>
                <a:t>JS utility scripts to persist and query Blockchain</a:t>
              </a:r>
            </a:p>
            <a:p>
              <a:pPr marL="171450" indent="-171450">
                <a:buFontTx/>
                <a:buChar char="-"/>
              </a:pPr>
              <a:r>
                <a:rPr lang="en-US" sz="1000" dirty="0"/>
                <a:t>Start Blockchain Event Listeners</a:t>
              </a:r>
            </a:p>
            <a:p>
              <a:pPr marL="171450" indent="-171450">
                <a:buFontTx/>
                <a:buChar char="-"/>
              </a:pPr>
              <a:r>
                <a:rPr lang="en-US" sz="1000" dirty="0"/>
                <a:t>Start as Mining Node</a:t>
              </a:r>
            </a:p>
            <a:p>
              <a:endParaRPr lang="en-US" dirty="0">
                <a:solidFill>
                  <a:schemeClr val="tx1">
                    <a:lumMod val="50000"/>
                    <a:lumOff val="50000"/>
                  </a:schemeClr>
                </a:solidFill>
              </a:endParaRPr>
            </a:p>
          </p:txBody>
        </p:sp>
        <p:sp>
          <p:nvSpPr>
            <p:cNvPr id="11" name="TextBox 10"/>
            <p:cNvSpPr txBox="1"/>
            <p:nvPr/>
          </p:nvSpPr>
          <p:spPr>
            <a:xfrm>
              <a:off x="6002037" y="2393505"/>
              <a:ext cx="3030750" cy="1284967"/>
            </a:xfrm>
            <a:prstGeom prst="rect">
              <a:avLst/>
            </a:prstGeom>
            <a:noFill/>
          </p:spPr>
          <p:txBody>
            <a:bodyPr wrap="square" rtlCol="0">
              <a:spAutoFit/>
            </a:bodyPr>
            <a:lstStyle/>
            <a:p>
              <a:r>
                <a:rPr lang="en-US" sz="1200" dirty="0"/>
                <a:t>Initialization scripts executed in Node 2 console to: </a:t>
              </a:r>
            </a:p>
            <a:p>
              <a:pPr marL="171450" indent="-171450">
                <a:buFontTx/>
                <a:buChar char="-"/>
              </a:pPr>
              <a:r>
                <a:rPr lang="en-US" sz="1000" dirty="0"/>
                <a:t>Load Smart Contract ABI definition </a:t>
              </a:r>
            </a:p>
            <a:p>
              <a:pPr marL="171450" indent="-171450">
                <a:buFontTx/>
                <a:buChar char="-"/>
              </a:pPr>
              <a:r>
                <a:rPr lang="en-US" sz="1000" dirty="0"/>
                <a:t>JS utility scripts to invoke Smart Contract </a:t>
              </a:r>
            </a:p>
            <a:p>
              <a:pPr marL="171450" indent="-171450">
                <a:buFontTx/>
                <a:buChar char="-"/>
              </a:pPr>
              <a:r>
                <a:rPr lang="en-US" sz="1000" dirty="0"/>
                <a:t>JS utility scripts to persist and query Blockchain</a:t>
              </a:r>
            </a:p>
            <a:p>
              <a:r>
                <a:rPr lang="en-US" sz="1000" dirty="0"/>
                <a:t>-   Start Blockchain Event Listeners</a:t>
              </a:r>
            </a:p>
            <a:p>
              <a:endParaRPr lang="en-US" dirty="0">
                <a:solidFill>
                  <a:schemeClr val="tx1">
                    <a:lumMod val="50000"/>
                    <a:lumOff val="50000"/>
                  </a:schemeClr>
                </a:solidFill>
              </a:endParaRPr>
            </a:p>
          </p:txBody>
        </p:sp>
        <p:sp>
          <p:nvSpPr>
            <p:cNvPr id="13" name="TextBox 12"/>
            <p:cNvSpPr txBox="1"/>
            <p:nvPr/>
          </p:nvSpPr>
          <p:spPr>
            <a:xfrm>
              <a:off x="7069225" y="47834"/>
              <a:ext cx="1965235" cy="73866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400" dirty="0">
                  <a:solidFill>
                    <a:schemeClr val="bg1"/>
                  </a:solidFill>
                </a:rPr>
                <a:t>Executing initialization scripts on Ethereum Console</a:t>
              </a:r>
            </a:p>
          </p:txBody>
        </p:sp>
      </p:grpSp>
    </p:spTree>
    <p:extLst>
      <p:ext uri="{BB962C8B-B14F-4D97-AF65-F5344CB8AC3E}">
        <p14:creationId xmlns:p14="http://schemas.microsoft.com/office/powerpoint/2010/main" val="2164101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9901" y="1920239"/>
            <a:ext cx="8229600" cy="1194435"/>
          </a:xfrm>
        </p:spPr>
        <p:txBody>
          <a:bodyPr/>
          <a:lstStyle/>
          <a:p>
            <a:r>
              <a:rPr lang="en-US" sz="2400" dirty="0"/>
              <a:t>Recording Temperature Data in Blockchain</a:t>
            </a:r>
          </a:p>
        </p:txBody>
      </p:sp>
    </p:spTree>
    <p:extLst>
      <p:ext uri="{BB962C8B-B14F-4D97-AF65-F5344CB8AC3E}">
        <p14:creationId xmlns:p14="http://schemas.microsoft.com/office/powerpoint/2010/main" val="647925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138951"/>
            <a:chOff x="0" y="0"/>
            <a:chExt cx="9144000" cy="5138951"/>
          </a:xfrm>
        </p:grpSpPr>
        <p:pic>
          <p:nvPicPr>
            <p:cNvPr id="21" name="Picture 20"/>
            <p:cNvPicPr>
              <a:picLocks noChangeAspect="1"/>
            </p:cNvPicPr>
            <p:nvPr/>
          </p:nvPicPr>
          <p:blipFill>
            <a:blip r:embed="rId2"/>
            <a:stretch>
              <a:fillRect/>
            </a:stretch>
          </p:blipFill>
          <p:spPr>
            <a:xfrm>
              <a:off x="0" y="3272051"/>
              <a:ext cx="7067549" cy="1866900"/>
            </a:xfrm>
            <a:prstGeom prst="rect">
              <a:avLst/>
            </a:prstGeom>
          </p:spPr>
        </p:pic>
        <p:pic>
          <p:nvPicPr>
            <p:cNvPr id="4" name="Picture 3"/>
            <p:cNvPicPr>
              <a:picLocks noChangeAspect="1"/>
            </p:cNvPicPr>
            <p:nvPr/>
          </p:nvPicPr>
          <p:blipFill>
            <a:blip r:embed="rId3"/>
            <a:stretch>
              <a:fillRect/>
            </a:stretch>
          </p:blipFill>
          <p:spPr>
            <a:xfrm>
              <a:off x="0" y="1825121"/>
              <a:ext cx="7339634" cy="1482372"/>
            </a:xfrm>
            <a:prstGeom prst="rect">
              <a:avLst/>
            </a:prstGeom>
          </p:spPr>
        </p:pic>
        <p:pic>
          <p:nvPicPr>
            <p:cNvPr id="3" name="Picture 2"/>
            <p:cNvPicPr>
              <a:picLocks noChangeAspect="1"/>
            </p:cNvPicPr>
            <p:nvPr/>
          </p:nvPicPr>
          <p:blipFill>
            <a:blip r:embed="rId4"/>
            <a:stretch>
              <a:fillRect/>
            </a:stretch>
          </p:blipFill>
          <p:spPr>
            <a:xfrm>
              <a:off x="0" y="0"/>
              <a:ext cx="7291180" cy="1788640"/>
            </a:xfrm>
            <a:prstGeom prst="rect">
              <a:avLst/>
            </a:prstGeom>
          </p:spPr>
        </p:pic>
        <p:grpSp>
          <p:nvGrpSpPr>
            <p:cNvPr id="8" name="Group 7"/>
            <p:cNvGrpSpPr/>
            <p:nvPr/>
          </p:nvGrpSpPr>
          <p:grpSpPr>
            <a:xfrm>
              <a:off x="6326061" y="1518854"/>
              <a:ext cx="2817939" cy="339119"/>
              <a:chOff x="41163" y="2051278"/>
              <a:chExt cx="3830613" cy="1291380"/>
            </a:xfrm>
          </p:grpSpPr>
          <p:sp>
            <p:nvSpPr>
              <p:cNvPr id="6" name="Rectangular Callout 5"/>
              <p:cNvSpPr/>
              <p:nvPr/>
            </p:nvSpPr>
            <p:spPr>
              <a:xfrm rot="5400000">
                <a:off x="1310780" y="781661"/>
                <a:ext cx="1291380" cy="3830613"/>
              </a:xfrm>
              <a:prstGeom prst="wedgeRectCallout">
                <a:avLst>
                  <a:gd name="adj1" fmla="val -43393"/>
                  <a:gd name="adj2" fmla="val 150837"/>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1896" y="2053729"/>
                <a:ext cx="3729146" cy="1024906"/>
              </a:xfrm>
              <a:prstGeom prst="rect">
                <a:avLst/>
              </a:prstGeom>
              <a:noFill/>
            </p:spPr>
            <p:txBody>
              <a:bodyPr wrap="square" rtlCol="0">
                <a:spAutoFit/>
              </a:bodyPr>
              <a:lstStyle/>
              <a:p>
                <a:r>
                  <a:rPr lang="en-US" sz="1200" dirty="0"/>
                  <a:t>Set Temperature Thresholds from UI</a:t>
                </a:r>
              </a:p>
            </p:txBody>
          </p:sp>
        </p:grpSp>
        <p:sp>
          <p:nvSpPr>
            <p:cNvPr id="17" name="Rectangular Callout 16"/>
            <p:cNvSpPr/>
            <p:nvPr/>
          </p:nvSpPr>
          <p:spPr>
            <a:xfrm rot="5400000">
              <a:off x="7292879" y="1952897"/>
              <a:ext cx="1016670" cy="2637307"/>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497988" y="2790731"/>
              <a:ext cx="2608690" cy="1038746"/>
            </a:xfrm>
            <a:prstGeom prst="rect">
              <a:avLst/>
            </a:prstGeom>
            <a:noFill/>
          </p:spPr>
          <p:txBody>
            <a:bodyPr wrap="square" rtlCol="0">
              <a:spAutoFit/>
            </a:bodyPr>
            <a:lstStyle/>
            <a:p>
              <a:r>
                <a:rPr lang="en-US" sz="1200" dirty="0"/>
                <a:t>Transaction posted to Blockchain and Event response on Console after storing temperature threshold data in Blockchain (after Mining)</a:t>
              </a:r>
              <a:endParaRPr lang="en-US" sz="1000" dirty="0"/>
            </a:p>
            <a:p>
              <a:endParaRPr lang="en-US" dirty="0">
                <a:solidFill>
                  <a:schemeClr val="tx1">
                    <a:lumMod val="50000"/>
                    <a:lumOff val="50000"/>
                  </a:schemeClr>
                </a:solidFill>
              </a:endParaRPr>
            </a:p>
          </p:txBody>
        </p:sp>
        <p:sp>
          <p:nvSpPr>
            <p:cNvPr id="10" name="TextBox 9"/>
            <p:cNvSpPr txBox="1"/>
            <p:nvPr/>
          </p:nvSpPr>
          <p:spPr>
            <a:xfrm>
              <a:off x="7291180" y="263633"/>
              <a:ext cx="1704975"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400" dirty="0">
                  <a:solidFill>
                    <a:schemeClr val="bg1"/>
                  </a:solidFill>
                </a:rPr>
                <a:t>Temperature Thresholds Reset</a:t>
              </a:r>
            </a:p>
          </p:txBody>
        </p:sp>
        <p:grpSp>
          <p:nvGrpSpPr>
            <p:cNvPr id="22" name="Group 21"/>
            <p:cNvGrpSpPr/>
            <p:nvPr/>
          </p:nvGrpSpPr>
          <p:grpSpPr>
            <a:xfrm>
              <a:off x="6221720" y="4073737"/>
              <a:ext cx="2884958" cy="915838"/>
              <a:chOff x="6030786" y="3324321"/>
              <a:chExt cx="3161193" cy="915838"/>
            </a:xfrm>
          </p:grpSpPr>
          <p:sp>
            <p:nvSpPr>
              <p:cNvPr id="23" name="Rectangular Callout 22"/>
              <p:cNvSpPr/>
              <p:nvPr/>
            </p:nvSpPr>
            <p:spPr>
              <a:xfrm rot="5400000">
                <a:off x="7179062" y="2176045"/>
                <a:ext cx="816662" cy="3113214"/>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161229" y="3386079"/>
                <a:ext cx="3030750" cy="854080"/>
              </a:xfrm>
              <a:prstGeom prst="rect">
                <a:avLst/>
              </a:prstGeom>
              <a:noFill/>
            </p:spPr>
            <p:txBody>
              <a:bodyPr wrap="square" rtlCol="0">
                <a:spAutoFit/>
              </a:bodyPr>
              <a:lstStyle/>
              <a:p>
                <a:r>
                  <a:rPr lang="en-US" sz="1200" dirty="0"/>
                  <a:t>Event response on UI after storing temperature threshold  data in Blockchain (after Mining)</a:t>
                </a:r>
                <a:endParaRPr lang="en-US" sz="1000" dirty="0"/>
              </a:p>
              <a:p>
                <a:endParaRPr lang="en-US" dirty="0">
                  <a:solidFill>
                    <a:schemeClr val="tx1">
                      <a:lumMod val="50000"/>
                      <a:lumOff val="50000"/>
                    </a:schemeClr>
                  </a:solidFill>
                </a:endParaRPr>
              </a:p>
            </p:txBody>
          </p:sp>
        </p:grpSp>
      </p:grpSp>
    </p:spTree>
    <p:extLst>
      <p:ext uri="{BB962C8B-B14F-4D97-AF65-F5344CB8AC3E}">
        <p14:creationId xmlns:p14="http://schemas.microsoft.com/office/powerpoint/2010/main" val="2066372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879" y="0"/>
            <a:ext cx="9114121" cy="5143500"/>
            <a:chOff x="29879" y="0"/>
            <a:chExt cx="9114121" cy="5143500"/>
          </a:xfrm>
        </p:grpSpPr>
        <p:pic>
          <p:nvPicPr>
            <p:cNvPr id="3" name="Picture 2"/>
            <p:cNvPicPr>
              <a:picLocks noChangeAspect="1"/>
            </p:cNvPicPr>
            <p:nvPr/>
          </p:nvPicPr>
          <p:blipFill>
            <a:blip r:embed="rId2"/>
            <a:stretch>
              <a:fillRect/>
            </a:stretch>
          </p:blipFill>
          <p:spPr>
            <a:xfrm>
              <a:off x="208302" y="2850482"/>
              <a:ext cx="6692245" cy="2293018"/>
            </a:xfrm>
            <a:prstGeom prst="rect">
              <a:avLst/>
            </a:prstGeom>
          </p:spPr>
        </p:pic>
        <p:pic>
          <p:nvPicPr>
            <p:cNvPr id="2" name="Picture 1"/>
            <p:cNvPicPr>
              <a:picLocks noChangeAspect="1"/>
            </p:cNvPicPr>
            <p:nvPr/>
          </p:nvPicPr>
          <p:blipFill>
            <a:blip r:embed="rId3"/>
            <a:stretch>
              <a:fillRect/>
            </a:stretch>
          </p:blipFill>
          <p:spPr>
            <a:xfrm>
              <a:off x="29879" y="444269"/>
              <a:ext cx="9033013" cy="2368461"/>
            </a:xfrm>
            <a:prstGeom prst="rect">
              <a:avLst/>
            </a:prstGeom>
          </p:spPr>
        </p:pic>
        <p:grpSp>
          <p:nvGrpSpPr>
            <p:cNvPr id="8" name="Group 7"/>
            <p:cNvGrpSpPr/>
            <p:nvPr/>
          </p:nvGrpSpPr>
          <p:grpSpPr>
            <a:xfrm>
              <a:off x="4473240" y="620767"/>
              <a:ext cx="4299284" cy="1023048"/>
              <a:chOff x="41162" y="802038"/>
              <a:chExt cx="3830613" cy="1616600"/>
            </a:xfrm>
          </p:grpSpPr>
          <p:sp>
            <p:nvSpPr>
              <p:cNvPr id="6" name="Rectangular Callout 5"/>
              <p:cNvSpPr/>
              <p:nvPr/>
            </p:nvSpPr>
            <p:spPr>
              <a:xfrm rot="5400000">
                <a:off x="1310780" y="-467580"/>
                <a:ext cx="1291377" cy="3830613"/>
              </a:xfrm>
              <a:prstGeom prst="wedgeRectCallout">
                <a:avLst>
                  <a:gd name="adj1" fmla="val -43393"/>
                  <a:gd name="adj2" fmla="val 133260"/>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1897" y="1105509"/>
                <a:ext cx="3525280" cy="1313129"/>
              </a:xfrm>
              <a:prstGeom prst="rect">
                <a:avLst/>
              </a:prstGeom>
              <a:noFill/>
            </p:spPr>
            <p:txBody>
              <a:bodyPr wrap="square" rtlCol="0">
                <a:spAutoFit/>
              </a:bodyPr>
              <a:lstStyle/>
              <a:p>
                <a:r>
                  <a:rPr lang="en-US" sz="1200" dirty="0"/>
                  <a:t>Store Temperature Record on Blockchain  (with temperature value and device ID as inputs). This will be posted from actual device through Ethereum web3 API during IOT integration</a:t>
                </a:r>
              </a:p>
            </p:txBody>
          </p:sp>
        </p:grpSp>
        <p:sp>
          <p:nvSpPr>
            <p:cNvPr id="17" name="Rectangular Callout 16"/>
            <p:cNvSpPr/>
            <p:nvPr/>
          </p:nvSpPr>
          <p:spPr>
            <a:xfrm rot="5400000">
              <a:off x="7427422" y="2061890"/>
              <a:ext cx="1287017" cy="1983921"/>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182431" y="2478185"/>
              <a:ext cx="1961569" cy="1408078"/>
            </a:xfrm>
            <a:prstGeom prst="rect">
              <a:avLst/>
            </a:prstGeom>
            <a:noFill/>
          </p:spPr>
          <p:txBody>
            <a:bodyPr wrap="square" rtlCol="0">
              <a:spAutoFit/>
            </a:bodyPr>
            <a:lstStyle/>
            <a:p>
              <a:r>
                <a:rPr lang="en-US" sz="1200" dirty="0"/>
                <a:t>Transaction posted to Blockchain and Event response on Console after storing temperature record data in Blockchain (after Mining)</a:t>
              </a:r>
              <a:endParaRPr lang="en-US" sz="1000" dirty="0"/>
            </a:p>
            <a:p>
              <a:endParaRPr lang="en-US" dirty="0">
                <a:solidFill>
                  <a:schemeClr val="tx1">
                    <a:lumMod val="50000"/>
                    <a:lumOff val="50000"/>
                  </a:schemeClr>
                </a:solidFill>
              </a:endParaRPr>
            </a:p>
          </p:txBody>
        </p:sp>
        <p:sp>
          <p:nvSpPr>
            <p:cNvPr id="10" name="TextBox 9"/>
            <p:cNvSpPr txBox="1"/>
            <p:nvPr/>
          </p:nvSpPr>
          <p:spPr>
            <a:xfrm>
              <a:off x="7414893" y="0"/>
              <a:ext cx="1704975" cy="73866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400" dirty="0">
                  <a:solidFill>
                    <a:schemeClr val="bg1"/>
                  </a:solidFill>
                </a:rPr>
                <a:t>Recording Temperature Data in Blockchain </a:t>
              </a:r>
            </a:p>
          </p:txBody>
        </p:sp>
        <p:grpSp>
          <p:nvGrpSpPr>
            <p:cNvPr id="24" name="Group 23"/>
            <p:cNvGrpSpPr/>
            <p:nvPr/>
          </p:nvGrpSpPr>
          <p:grpSpPr>
            <a:xfrm>
              <a:off x="6221720" y="4073737"/>
              <a:ext cx="2884958" cy="915838"/>
              <a:chOff x="6030786" y="3324321"/>
              <a:chExt cx="3161193" cy="915838"/>
            </a:xfrm>
          </p:grpSpPr>
          <p:sp>
            <p:nvSpPr>
              <p:cNvPr id="25" name="Rectangular Callout 24"/>
              <p:cNvSpPr/>
              <p:nvPr/>
            </p:nvSpPr>
            <p:spPr>
              <a:xfrm rot="5400000">
                <a:off x="7179062" y="2176045"/>
                <a:ext cx="816662" cy="3113214"/>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161229" y="3386079"/>
                <a:ext cx="3030750" cy="854080"/>
              </a:xfrm>
              <a:prstGeom prst="rect">
                <a:avLst/>
              </a:prstGeom>
              <a:noFill/>
            </p:spPr>
            <p:txBody>
              <a:bodyPr wrap="square" rtlCol="0">
                <a:spAutoFit/>
              </a:bodyPr>
              <a:lstStyle/>
              <a:p>
                <a:r>
                  <a:rPr lang="en-US" sz="1200" dirty="0"/>
                  <a:t>Event response on UI dashboard after storing temperature record data in Blockchain (after Mining)</a:t>
                </a:r>
                <a:endParaRPr lang="en-US" sz="1000" dirty="0"/>
              </a:p>
              <a:p>
                <a:endParaRPr lang="en-US" dirty="0">
                  <a:solidFill>
                    <a:schemeClr val="tx1">
                      <a:lumMod val="50000"/>
                      <a:lumOff val="50000"/>
                    </a:schemeClr>
                  </a:solidFill>
                </a:endParaRPr>
              </a:p>
            </p:txBody>
          </p:sp>
        </p:grpSp>
      </p:grpSp>
    </p:spTree>
    <p:extLst>
      <p:ext uri="{BB962C8B-B14F-4D97-AF65-F5344CB8AC3E}">
        <p14:creationId xmlns:p14="http://schemas.microsoft.com/office/powerpoint/2010/main" val="1220967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9901" y="1920239"/>
            <a:ext cx="8229600" cy="1194435"/>
          </a:xfrm>
        </p:spPr>
        <p:txBody>
          <a:bodyPr/>
          <a:lstStyle/>
          <a:p>
            <a:r>
              <a:rPr lang="en-US" sz="2400" dirty="0"/>
              <a:t>Recording Humidity Data in Blockchain</a:t>
            </a:r>
          </a:p>
        </p:txBody>
      </p:sp>
    </p:spTree>
    <p:extLst>
      <p:ext uri="{BB962C8B-B14F-4D97-AF65-F5344CB8AC3E}">
        <p14:creationId xmlns:p14="http://schemas.microsoft.com/office/powerpoint/2010/main" val="4242481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358" y="-28030"/>
            <a:ext cx="9127642" cy="5285960"/>
            <a:chOff x="16358" y="-28030"/>
            <a:chExt cx="9127642" cy="5285960"/>
          </a:xfrm>
        </p:grpSpPr>
        <p:pic>
          <p:nvPicPr>
            <p:cNvPr id="9" name="Picture 8"/>
            <p:cNvPicPr>
              <a:picLocks noChangeAspect="1"/>
            </p:cNvPicPr>
            <p:nvPr/>
          </p:nvPicPr>
          <p:blipFill>
            <a:blip r:embed="rId2"/>
            <a:stretch>
              <a:fillRect/>
            </a:stretch>
          </p:blipFill>
          <p:spPr>
            <a:xfrm>
              <a:off x="56186" y="3521400"/>
              <a:ext cx="7215199" cy="1686628"/>
            </a:xfrm>
            <a:prstGeom prst="rect">
              <a:avLst/>
            </a:prstGeom>
          </p:spPr>
        </p:pic>
        <p:pic>
          <p:nvPicPr>
            <p:cNvPr id="5" name="Picture 4"/>
            <p:cNvPicPr>
              <a:picLocks noChangeAspect="1"/>
            </p:cNvPicPr>
            <p:nvPr/>
          </p:nvPicPr>
          <p:blipFill>
            <a:blip r:embed="rId3"/>
            <a:stretch>
              <a:fillRect/>
            </a:stretch>
          </p:blipFill>
          <p:spPr>
            <a:xfrm>
              <a:off x="56186" y="2139883"/>
              <a:ext cx="7905367" cy="1716432"/>
            </a:xfrm>
            <a:prstGeom prst="rect">
              <a:avLst/>
            </a:prstGeom>
          </p:spPr>
        </p:pic>
        <p:pic>
          <p:nvPicPr>
            <p:cNvPr id="2" name="Picture 1"/>
            <p:cNvPicPr>
              <a:picLocks noChangeAspect="1"/>
            </p:cNvPicPr>
            <p:nvPr/>
          </p:nvPicPr>
          <p:blipFill>
            <a:blip r:embed="rId4"/>
            <a:stretch>
              <a:fillRect/>
            </a:stretch>
          </p:blipFill>
          <p:spPr>
            <a:xfrm>
              <a:off x="16358" y="-28030"/>
              <a:ext cx="8225459" cy="2008527"/>
            </a:xfrm>
            <a:prstGeom prst="rect">
              <a:avLst/>
            </a:prstGeom>
          </p:spPr>
        </p:pic>
        <p:grpSp>
          <p:nvGrpSpPr>
            <p:cNvPr id="8" name="Group 7"/>
            <p:cNvGrpSpPr/>
            <p:nvPr/>
          </p:nvGrpSpPr>
          <p:grpSpPr>
            <a:xfrm>
              <a:off x="6326061" y="1764910"/>
              <a:ext cx="2817939" cy="339119"/>
              <a:chOff x="41163" y="2051278"/>
              <a:chExt cx="3830613" cy="1291380"/>
            </a:xfrm>
          </p:grpSpPr>
          <p:sp>
            <p:nvSpPr>
              <p:cNvPr id="6" name="Rectangular Callout 5"/>
              <p:cNvSpPr/>
              <p:nvPr/>
            </p:nvSpPr>
            <p:spPr>
              <a:xfrm rot="5400000">
                <a:off x="1310780" y="781661"/>
                <a:ext cx="1291380" cy="3830613"/>
              </a:xfrm>
              <a:prstGeom prst="wedgeRectCallout">
                <a:avLst>
                  <a:gd name="adj1" fmla="val -43393"/>
                  <a:gd name="adj2" fmla="val 133260"/>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1896" y="2053730"/>
                <a:ext cx="3729146" cy="1054824"/>
              </a:xfrm>
              <a:prstGeom prst="rect">
                <a:avLst/>
              </a:prstGeom>
              <a:noFill/>
            </p:spPr>
            <p:txBody>
              <a:bodyPr wrap="square" rtlCol="0">
                <a:spAutoFit/>
              </a:bodyPr>
              <a:lstStyle/>
              <a:p>
                <a:r>
                  <a:rPr lang="en-US" sz="1200" dirty="0"/>
                  <a:t>Set Humidity Thresholds from UI</a:t>
                </a:r>
              </a:p>
            </p:txBody>
          </p:sp>
        </p:grpSp>
        <p:sp>
          <p:nvSpPr>
            <p:cNvPr id="17" name="Rectangular Callout 16"/>
            <p:cNvSpPr/>
            <p:nvPr/>
          </p:nvSpPr>
          <p:spPr>
            <a:xfrm rot="5400000">
              <a:off x="7173700" y="2390845"/>
              <a:ext cx="1016670" cy="2637307"/>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489611" y="3253776"/>
              <a:ext cx="2608690" cy="1038746"/>
            </a:xfrm>
            <a:prstGeom prst="rect">
              <a:avLst/>
            </a:prstGeom>
            <a:noFill/>
          </p:spPr>
          <p:txBody>
            <a:bodyPr wrap="square" rtlCol="0">
              <a:spAutoFit/>
            </a:bodyPr>
            <a:lstStyle/>
            <a:p>
              <a:r>
                <a:rPr lang="en-US" sz="1200" dirty="0"/>
                <a:t>Transaction posted to Blockchain and Event response on Console after storing humidity threshold data in Blockchain (after Mining)</a:t>
              </a:r>
              <a:endParaRPr lang="en-US" sz="1000" dirty="0"/>
            </a:p>
            <a:p>
              <a:endParaRPr lang="en-US" dirty="0">
                <a:solidFill>
                  <a:schemeClr val="tx1">
                    <a:lumMod val="50000"/>
                    <a:lumOff val="50000"/>
                  </a:schemeClr>
                </a:solidFill>
              </a:endParaRPr>
            </a:p>
          </p:txBody>
        </p:sp>
        <p:sp>
          <p:nvSpPr>
            <p:cNvPr id="10" name="TextBox 9"/>
            <p:cNvSpPr txBox="1"/>
            <p:nvPr/>
          </p:nvSpPr>
          <p:spPr>
            <a:xfrm>
              <a:off x="7439025" y="6458"/>
              <a:ext cx="1704975"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400" dirty="0">
                  <a:solidFill>
                    <a:schemeClr val="bg1"/>
                  </a:solidFill>
                </a:rPr>
                <a:t>Humidity Thresholds Reset</a:t>
              </a:r>
            </a:p>
          </p:txBody>
        </p:sp>
        <p:grpSp>
          <p:nvGrpSpPr>
            <p:cNvPr id="22" name="Group 21"/>
            <p:cNvGrpSpPr/>
            <p:nvPr/>
          </p:nvGrpSpPr>
          <p:grpSpPr>
            <a:xfrm>
              <a:off x="6257129" y="4292522"/>
              <a:ext cx="2849548" cy="965408"/>
              <a:chOff x="6069586" y="3274751"/>
              <a:chExt cx="3122393" cy="965408"/>
            </a:xfrm>
          </p:grpSpPr>
          <p:sp>
            <p:nvSpPr>
              <p:cNvPr id="23" name="Rectangular Callout 22"/>
              <p:cNvSpPr/>
              <p:nvPr/>
            </p:nvSpPr>
            <p:spPr>
              <a:xfrm rot="5400000">
                <a:off x="7217862" y="2126475"/>
                <a:ext cx="816662" cy="3113214"/>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161229" y="3386079"/>
                <a:ext cx="3030750" cy="854080"/>
              </a:xfrm>
              <a:prstGeom prst="rect">
                <a:avLst/>
              </a:prstGeom>
              <a:noFill/>
            </p:spPr>
            <p:txBody>
              <a:bodyPr wrap="square" rtlCol="0">
                <a:spAutoFit/>
              </a:bodyPr>
              <a:lstStyle/>
              <a:p>
                <a:r>
                  <a:rPr lang="en-US" sz="1200" dirty="0"/>
                  <a:t>Event response on UI after storing humidity threshold data in Blockchain (after Mining)</a:t>
                </a:r>
                <a:endParaRPr lang="en-US" sz="1000" dirty="0"/>
              </a:p>
              <a:p>
                <a:endParaRPr lang="en-US" dirty="0">
                  <a:solidFill>
                    <a:schemeClr val="tx1">
                      <a:lumMod val="50000"/>
                      <a:lumOff val="50000"/>
                    </a:schemeClr>
                  </a:solidFill>
                </a:endParaRPr>
              </a:p>
            </p:txBody>
          </p:sp>
        </p:grpSp>
      </p:grpSp>
    </p:spTree>
    <p:extLst>
      <p:ext uri="{BB962C8B-B14F-4D97-AF65-F5344CB8AC3E}">
        <p14:creationId xmlns:p14="http://schemas.microsoft.com/office/powerpoint/2010/main" val="3569589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537" y="104238"/>
            <a:ext cx="9097141" cy="5171087"/>
            <a:chOff x="9537" y="104238"/>
            <a:chExt cx="9097141" cy="5171087"/>
          </a:xfrm>
        </p:grpSpPr>
        <p:pic>
          <p:nvPicPr>
            <p:cNvPr id="5" name="Picture 4"/>
            <p:cNvPicPr>
              <a:picLocks noChangeAspect="1"/>
            </p:cNvPicPr>
            <p:nvPr/>
          </p:nvPicPr>
          <p:blipFill>
            <a:blip r:embed="rId2"/>
            <a:stretch>
              <a:fillRect/>
            </a:stretch>
          </p:blipFill>
          <p:spPr>
            <a:xfrm>
              <a:off x="9537" y="3252237"/>
              <a:ext cx="6902423" cy="1560060"/>
            </a:xfrm>
            <a:prstGeom prst="rect">
              <a:avLst/>
            </a:prstGeom>
          </p:spPr>
        </p:pic>
        <p:pic>
          <p:nvPicPr>
            <p:cNvPr id="4" name="Picture 3"/>
            <p:cNvPicPr>
              <a:picLocks noChangeAspect="1"/>
            </p:cNvPicPr>
            <p:nvPr/>
          </p:nvPicPr>
          <p:blipFill>
            <a:blip r:embed="rId3"/>
            <a:stretch>
              <a:fillRect/>
            </a:stretch>
          </p:blipFill>
          <p:spPr>
            <a:xfrm>
              <a:off x="9537" y="611204"/>
              <a:ext cx="8119555" cy="2521403"/>
            </a:xfrm>
            <a:prstGeom prst="rect">
              <a:avLst/>
            </a:prstGeom>
          </p:spPr>
        </p:pic>
        <p:grpSp>
          <p:nvGrpSpPr>
            <p:cNvPr id="8" name="Group 7"/>
            <p:cNvGrpSpPr/>
            <p:nvPr/>
          </p:nvGrpSpPr>
          <p:grpSpPr>
            <a:xfrm>
              <a:off x="4473241" y="1249413"/>
              <a:ext cx="4299284" cy="832548"/>
              <a:chOff x="41163" y="1795412"/>
              <a:chExt cx="3830613" cy="1315578"/>
            </a:xfrm>
          </p:grpSpPr>
          <p:sp>
            <p:nvSpPr>
              <p:cNvPr id="6" name="Rectangular Callout 5"/>
              <p:cNvSpPr/>
              <p:nvPr/>
            </p:nvSpPr>
            <p:spPr>
              <a:xfrm rot="5400000">
                <a:off x="1310780" y="525795"/>
                <a:ext cx="1291379" cy="3830613"/>
              </a:xfrm>
              <a:prstGeom prst="wedgeRectCallout">
                <a:avLst>
                  <a:gd name="adj1" fmla="val -43393"/>
                  <a:gd name="adj2" fmla="val 133260"/>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1897" y="1797861"/>
                <a:ext cx="3525280" cy="1313129"/>
              </a:xfrm>
              <a:prstGeom prst="rect">
                <a:avLst/>
              </a:prstGeom>
              <a:noFill/>
            </p:spPr>
            <p:txBody>
              <a:bodyPr wrap="square" rtlCol="0">
                <a:spAutoFit/>
              </a:bodyPr>
              <a:lstStyle/>
              <a:p>
                <a:r>
                  <a:rPr lang="en-US" sz="1200" dirty="0"/>
                  <a:t>Store Humidity Record on Blockchain ( with humidity value and device ID as inputs). This will be posted from actual device through Ethereum web3 API during IOT integration</a:t>
                </a:r>
              </a:p>
            </p:txBody>
          </p:sp>
        </p:grpSp>
        <p:sp>
          <p:nvSpPr>
            <p:cNvPr id="17" name="Rectangular Callout 16"/>
            <p:cNvSpPr/>
            <p:nvPr/>
          </p:nvSpPr>
          <p:spPr>
            <a:xfrm rot="5400000">
              <a:off x="6589727" y="1650015"/>
              <a:ext cx="1016670" cy="2637307"/>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821216" y="2426162"/>
              <a:ext cx="2608690" cy="1038746"/>
            </a:xfrm>
            <a:prstGeom prst="rect">
              <a:avLst/>
            </a:prstGeom>
            <a:noFill/>
          </p:spPr>
          <p:txBody>
            <a:bodyPr wrap="square" rtlCol="0">
              <a:spAutoFit/>
            </a:bodyPr>
            <a:lstStyle/>
            <a:p>
              <a:r>
                <a:rPr lang="en-US" sz="1200" dirty="0"/>
                <a:t>Transaction posted to Blockchain and Event response on Console after storing humidity record data in Blockchain (after Mining)</a:t>
              </a:r>
              <a:endParaRPr lang="en-US" sz="1000" dirty="0"/>
            </a:p>
            <a:p>
              <a:endParaRPr lang="en-US" dirty="0">
                <a:solidFill>
                  <a:schemeClr val="tx1">
                    <a:lumMod val="50000"/>
                    <a:lumOff val="50000"/>
                  </a:schemeClr>
                </a:solidFill>
              </a:endParaRPr>
            </a:p>
          </p:txBody>
        </p:sp>
        <p:sp>
          <p:nvSpPr>
            <p:cNvPr id="10" name="TextBox 9"/>
            <p:cNvSpPr txBox="1"/>
            <p:nvPr/>
          </p:nvSpPr>
          <p:spPr>
            <a:xfrm>
              <a:off x="7401703" y="104238"/>
              <a:ext cx="1704975" cy="73866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400" dirty="0">
                  <a:solidFill>
                    <a:schemeClr val="bg1"/>
                  </a:solidFill>
                </a:rPr>
                <a:t>Recording Humidity Data in Blockchain </a:t>
              </a:r>
            </a:p>
          </p:txBody>
        </p:sp>
        <p:grpSp>
          <p:nvGrpSpPr>
            <p:cNvPr id="24" name="Group 23"/>
            <p:cNvGrpSpPr/>
            <p:nvPr/>
          </p:nvGrpSpPr>
          <p:grpSpPr>
            <a:xfrm>
              <a:off x="6221720" y="4302337"/>
              <a:ext cx="2884958" cy="972988"/>
              <a:chOff x="6030786" y="3552921"/>
              <a:chExt cx="3161193" cy="972988"/>
            </a:xfrm>
          </p:grpSpPr>
          <p:sp>
            <p:nvSpPr>
              <p:cNvPr id="25" name="Rectangular Callout 24"/>
              <p:cNvSpPr/>
              <p:nvPr/>
            </p:nvSpPr>
            <p:spPr>
              <a:xfrm rot="5400000">
                <a:off x="7179062" y="2404645"/>
                <a:ext cx="816662" cy="3113214"/>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161228" y="3671829"/>
                <a:ext cx="3030751" cy="854080"/>
              </a:xfrm>
              <a:prstGeom prst="rect">
                <a:avLst/>
              </a:prstGeom>
              <a:noFill/>
            </p:spPr>
            <p:txBody>
              <a:bodyPr wrap="square" rtlCol="0">
                <a:spAutoFit/>
              </a:bodyPr>
              <a:lstStyle/>
              <a:p>
                <a:r>
                  <a:rPr lang="en-US" sz="1200" dirty="0"/>
                  <a:t>Event response on UI dashboard after storing humidity record data in Blockchain (after Mining)</a:t>
                </a:r>
                <a:endParaRPr lang="en-US" sz="1000" dirty="0"/>
              </a:p>
              <a:p>
                <a:endParaRPr lang="en-US" dirty="0">
                  <a:solidFill>
                    <a:schemeClr val="tx1">
                      <a:lumMod val="50000"/>
                      <a:lumOff val="50000"/>
                    </a:schemeClr>
                  </a:solidFill>
                </a:endParaRPr>
              </a:p>
            </p:txBody>
          </p:sp>
        </p:grpSp>
      </p:grpSp>
    </p:spTree>
    <p:extLst>
      <p:ext uri="{BB962C8B-B14F-4D97-AF65-F5344CB8AC3E}">
        <p14:creationId xmlns:p14="http://schemas.microsoft.com/office/powerpoint/2010/main" val="1167012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9901" y="1920239"/>
            <a:ext cx="8229600" cy="1194435"/>
          </a:xfrm>
        </p:spPr>
        <p:txBody>
          <a:bodyPr/>
          <a:lstStyle/>
          <a:p>
            <a:r>
              <a:rPr lang="en-US" sz="2400" dirty="0"/>
              <a:t>Recording Luminance Data in Blockchain</a:t>
            </a:r>
          </a:p>
        </p:txBody>
      </p:sp>
    </p:spTree>
    <p:extLst>
      <p:ext uri="{BB962C8B-B14F-4D97-AF65-F5344CB8AC3E}">
        <p14:creationId xmlns:p14="http://schemas.microsoft.com/office/powerpoint/2010/main" val="92519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9901" y="1920239"/>
            <a:ext cx="8229600" cy="1194435"/>
          </a:xfrm>
        </p:spPr>
        <p:txBody>
          <a:bodyPr/>
          <a:lstStyle/>
          <a:p>
            <a:r>
              <a:rPr lang="en-US" sz="2400" dirty="0"/>
              <a:t>Blockchain Internet of Things </a:t>
            </a:r>
          </a:p>
          <a:p>
            <a:r>
              <a:rPr lang="en-US" sz="2000" dirty="0">
                <a:solidFill>
                  <a:schemeClr val="bg2"/>
                </a:solidFill>
              </a:rPr>
              <a:t>Smart Energy Business Opportunities &amp; </a:t>
            </a:r>
            <a:r>
              <a:rPr lang="en-US" sz="2000" dirty="0" err="1">
                <a:solidFill>
                  <a:schemeClr val="bg2"/>
                </a:solidFill>
              </a:rPr>
              <a:t>Usecases</a:t>
            </a:r>
            <a:endParaRPr lang="en-US" sz="2000" dirty="0">
              <a:solidFill>
                <a:schemeClr val="bg2"/>
              </a:solidFill>
            </a:endParaRPr>
          </a:p>
        </p:txBody>
      </p:sp>
    </p:spTree>
    <p:extLst>
      <p:ext uri="{BB962C8B-B14F-4D97-AF65-F5344CB8AC3E}">
        <p14:creationId xmlns:p14="http://schemas.microsoft.com/office/powerpoint/2010/main" val="4127196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83610"/>
            <a:ext cx="9144000" cy="5091756"/>
            <a:chOff x="0" y="83610"/>
            <a:chExt cx="9144000" cy="5091756"/>
          </a:xfrm>
        </p:grpSpPr>
        <p:pic>
          <p:nvPicPr>
            <p:cNvPr id="11" name="Picture 10"/>
            <p:cNvPicPr>
              <a:picLocks noChangeAspect="1"/>
            </p:cNvPicPr>
            <p:nvPr/>
          </p:nvPicPr>
          <p:blipFill>
            <a:blip r:embed="rId2"/>
            <a:stretch>
              <a:fillRect/>
            </a:stretch>
          </p:blipFill>
          <p:spPr>
            <a:xfrm>
              <a:off x="0" y="1665446"/>
              <a:ext cx="8175715" cy="1574886"/>
            </a:xfrm>
            <a:prstGeom prst="rect">
              <a:avLst/>
            </a:prstGeom>
          </p:spPr>
        </p:pic>
        <p:pic>
          <p:nvPicPr>
            <p:cNvPr id="4" name="Picture 3"/>
            <p:cNvPicPr>
              <a:picLocks noChangeAspect="1"/>
            </p:cNvPicPr>
            <p:nvPr/>
          </p:nvPicPr>
          <p:blipFill>
            <a:blip r:embed="rId3"/>
            <a:stretch>
              <a:fillRect/>
            </a:stretch>
          </p:blipFill>
          <p:spPr>
            <a:xfrm>
              <a:off x="56186" y="3315949"/>
              <a:ext cx="6518291" cy="1859417"/>
            </a:xfrm>
            <a:prstGeom prst="rect">
              <a:avLst/>
            </a:prstGeom>
          </p:spPr>
        </p:pic>
        <p:pic>
          <p:nvPicPr>
            <p:cNvPr id="3" name="Picture 2"/>
            <p:cNvPicPr>
              <a:picLocks noChangeAspect="1"/>
            </p:cNvPicPr>
            <p:nvPr/>
          </p:nvPicPr>
          <p:blipFill>
            <a:blip r:embed="rId4"/>
            <a:stretch>
              <a:fillRect/>
            </a:stretch>
          </p:blipFill>
          <p:spPr>
            <a:xfrm>
              <a:off x="56186" y="144373"/>
              <a:ext cx="7479038" cy="1418107"/>
            </a:xfrm>
            <a:prstGeom prst="rect">
              <a:avLst/>
            </a:prstGeom>
          </p:spPr>
        </p:pic>
        <p:grpSp>
          <p:nvGrpSpPr>
            <p:cNvPr id="8" name="Group 7"/>
            <p:cNvGrpSpPr/>
            <p:nvPr/>
          </p:nvGrpSpPr>
          <p:grpSpPr>
            <a:xfrm>
              <a:off x="5944330" y="1317789"/>
              <a:ext cx="2866343" cy="483106"/>
              <a:chOff x="-477750" y="348622"/>
              <a:chExt cx="3896412" cy="1291380"/>
            </a:xfrm>
          </p:grpSpPr>
          <p:sp>
            <p:nvSpPr>
              <p:cNvPr id="6" name="Rectangular Callout 5"/>
              <p:cNvSpPr/>
              <p:nvPr/>
            </p:nvSpPr>
            <p:spPr>
              <a:xfrm rot="5400000">
                <a:off x="791867" y="-920995"/>
                <a:ext cx="1291380" cy="3830613"/>
              </a:xfrm>
              <a:prstGeom prst="wedgeRectCallout">
                <a:avLst>
                  <a:gd name="adj1" fmla="val -43393"/>
                  <a:gd name="adj2" fmla="val 133260"/>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10484" y="354589"/>
                <a:ext cx="3729146" cy="1054824"/>
              </a:xfrm>
              <a:prstGeom prst="rect">
                <a:avLst/>
              </a:prstGeom>
              <a:noFill/>
            </p:spPr>
            <p:txBody>
              <a:bodyPr wrap="square" rtlCol="0">
                <a:spAutoFit/>
              </a:bodyPr>
              <a:lstStyle/>
              <a:p>
                <a:r>
                  <a:rPr lang="en-US" sz="1200" dirty="0"/>
                  <a:t>Set Luminance Thresholds from UI</a:t>
                </a:r>
              </a:p>
            </p:txBody>
          </p:sp>
        </p:grpSp>
        <p:sp>
          <p:nvSpPr>
            <p:cNvPr id="17" name="Rectangular Callout 16"/>
            <p:cNvSpPr/>
            <p:nvPr/>
          </p:nvSpPr>
          <p:spPr>
            <a:xfrm rot="5400000">
              <a:off x="7173700" y="1933645"/>
              <a:ext cx="1016670" cy="2637307"/>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489611" y="2796576"/>
              <a:ext cx="2608690" cy="1038746"/>
            </a:xfrm>
            <a:prstGeom prst="rect">
              <a:avLst/>
            </a:prstGeom>
            <a:noFill/>
          </p:spPr>
          <p:txBody>
            <a:bodyPr wrap="square" rtlCol="0">
              <a:spAutoFit/>
            </a:bodyPr>
            <a:lstStyle/>
            <a:p>
              <a:r>
                <a:rPr lang="en-US" sz="1200" dirty="0"/>
                <a:t>Transaction posted to Blockchain and Event response on Console after storing luminance threshold data in Blockchain (after Mining)</a:t>
              </a:r>
              <a:endParaRPr lang="en-US" sz="1000" dirty="0"/>
            </a:p>
            <a:p>
              <a:endParaRPr lang="en-US" dirty="0">
                <a:solidFill>
                  <a:schemeClr val="tx1">
                    <a:lumMod val="50000"/>
                    <a:lumOff val="50000"/>
                  </a:schemeClr>
                </a:solidFill>
              </a:endParaRPr>
            </a:p>
          </p:txBody>
        </p:sp>
        <p:sp>
          <p:nvSpPr>
            <p:cNvPr id="10" name="TextBox 9"/>
            <p:cNvSpPr txBox="1"/>
            <p:nvPr/>
          </p:nvSpPr>
          <p:spPr>
            <a:xfrm>
              <a:off x="7439025" y="83610"/>
              <a:ext cx="1704975"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400" dirty="0">
                  <a:solidFill>
                    <a:schemeClr val="bg1"/>
                  </a:solidFill>
                </a:rPr>
                <a:t>Luminance Thresholds Reset</a:t>
              </a:r>
            </a:p>
          </p:txBody>
        </p:sp>
        <p:grpSp>
          <p:nvGrpSpPr>
            <p:cNvPr id="22" name="Group 21"/>
            <p:cNvGrpSpPr/>
            <p:nvPr/>
          </p:nvGrpSpPr>
          <p:grpSpPr>
            <a:xfrm>
              <a:off x="6221720" y="4073737"/>
              <a:ext cx="2884958" cy="915838"/>
              <a:chOff x="6030786" y="3324321"/>
              <a:chExt cx="3161193" cy="915838"/>
            </a:xfrm>
          </p:grpSpPr>
          <p:sp>
            <p:nvSpPr>
              <p:cNvPr id="23" name="Rectangular Callout 22"/>
              <p:cNvSpPr/>
              <p:nvPr/>
            </p:nvSpPr>
            <p:spPr>
              <a:xfrm rot="5400000">
                <a:off x="7179062" y="2176045"/>
                <a:ext cx="816662" cy="3113214"/>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161229" y="3386079"/>
                <a:ext cx="3030750" cy="854080"/>
              </a:xfrm>
              <a:prstGeom prst="rect">
                <a:avLst/>
              </a:prstGeom>
              <a:noFill/>
            </p:spPr>
            <p:txBody>
              <a:bodyPr wrap="square" rtlCol="0">
                <a:spAutoFit/>
              </a:bodyPr>
              <a:lstStyle/>
              <a:p>
                <a:r>
                  <a:rPr lang="en-US" sz="1200" dirty="0"/>
                  <a:t>Event response on UI after storing luminance threshold data in Blockchain (after Mining)</a:t>
                </a:r>
                <a:endParaRPr lang="en-US" sz="1000" dirty="0"/>
              </a:p>
              <a:p>
                <a:endParaRPr lang="en-US" dirty="0">
                  <a:solidFill>
                    <a:schemeClr val="tx1">
                      <a:lumMod val="50000"/>
                      <a:lumOff val="50000"/>
                    </a:schemeClr>
                  </a:solidFill>
                </a:endParaRPr>
              </a:p>
            </p:txBody>
          </p:sp>
        </p:grpSp>
      </p:grpSp>
    </p:spTree>
    <p:extLst>
      <p:ext uri="{BB962C8B-B14F-4D97-AF65-F5344CB8AC3E}">
        <p14:creationId xmlns:p14="http://schemas.microsoft.com/office/powerpoint/2010/main" val="763008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04238"/>
            <a:ext cx="9119868" cy="5171087"/>
            <a:chOff x="0" y="104238"/>
            <a:chExt cx="9119868" cy="5171087"/>
          </a:xfrm>
        </p:grpSpPr>
        <p:pic>
          <p:nvPicPr>
            <p:cNvPr id="13" name="Picture 12"/>
            <p:cNvPicPr>
              <a:picLocks noChangeAspect="1"/>
            </p:cNvPicPr>
            <p:nvPr/>
          </p:nvPicPr>
          <p:blipFill>
            <a:blip r:embed="rId2"/>
            <a:stretch>
              <a:fillRect/>
            </a:stretch>
          </p:blipFill>
          <p:spPr>
            <a:xfrm>
              <a:off x="0" y="3166778"/>
              <a:ext cx="7318927" cy="1723621"/>
            </a:xfrm>
            <a:prstGeom prst="rect">
              <a:avLst/>
            </a:prstGeom>
          </p:spPr>
        </p:pic>
        <p:pic>
          <p:nvPicPr>
            <p:cNvPr id="14" name="Picture 13"/>
            <p:cNvPicPr>
              <a:picLocks noChangeAspect="1"/>
            </p:cNvPicPr>
            <p:nvPr/>
          </p:nvPicPr>
          <p:blipFill>
            <a:blip r:embed="rId3"/>
            <a:stretch>
              <a:fillRect/>
            </a:stretch>
          </p:blipFill>
          <p:spPr>
            <a:xfrm>
              <a:off x="0" y="689644"/>
              <a:ext cx="8512243" cy="2442963"/>
            </a:xfrm>
            <a:prstGeom prst="rect">
              <a:avLst/>
            </a:prstGeom>
          </p:spPr>
        </p:pic>
        <p:grpSp>
          <p:nvGrpSpPr>
            <p:cNvPr id="8" name="Group 7"/>
            <p:cNvGrpSpPr/>
            <p:nvPr/>
          </p:nvGrpSpPr>
          <p:grpSpPr>
            <a:xfrm>
              <a:off x="4473241" y="925566"/>
              <a:ext cx="4299284" cy="832548"/>
              <a:chOff x="41163" y="1283675"/>
              <a:chExt cx="3830613" cy="1315578"/>
            </a:xfrm>
          </p:grpSpPr>
          <p:sp>
            <p:nvSpPr>
              <p:cNvPr id="6" name="Rectangular Callout 5"/>
              <p:cNvSpPr/>
              <p:nvPr/>
            </p:nvSpPr>
            <p:spPr>
              <a:xfrm rot="5400000">
                <a:off x="1310780" y="14058"/>
                <a:ext cx="1291379" cy="3830613"/>
              </a:xfrm>
              <a:prstGeom prst="wedgeRectCallout">
                <a:avLst>
                  <a:gd name="adj1" fmla="val -43393"/>
                  <a:gd name="adj2" fmla="val 133260"/>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1897" y="1286124"/>
                <a:ext cx="3525280" cy="1313129"/>
              </a:xfrm>
              <a:prstGeom prst="rect">
                <a:avLst/>
              </a:prstGeom>
              <a:noFill/>
            </p:spPr>
            <p:txBody>
              <a:bodyPr wrap="square" rtlCol="0">
                <a:spAutoFit/>
              </a:bodyPr>
              <a:lstStyle/>
              <a:p>
                <a:r>
                  <a:rPr lang="en-US" sz="1200" dirty="0"/>
                  <a:t>Store Luminance Record on Blockchain ( with humidity value and device ID as inputs). This will be posted from actual device through Ethereum web3 API during IOT integration</a:t>
                </a:r>
              </a:p>
            </p:txBody>
          </p:sp>
        </p:grpSp>
        <p:sp>
          <p:nvSpPr>
            <p:cNvPr id="17" name="Rectangular Callout 16"/>
            <p:cNvSpPr/>
            <p:nvPr/>
          </p:nvSpPr>
          <p:spPr>
            <a:xfrm rot="5400000">
              <a:off x="7279689" y="1746444"/>
              <a:ext cx="1016670" cy="2637307"/>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511178" y="2522591"/>
              <a:ext cx="2608690" cy="1038746"/>
            </a:xfrm>
            <a:prstGeom prst="rect">
              <a:avLst/>
            </a:prstGeom>
            <a:noFill/>
          </p:spPr>
          <p:txBody>
            <a:bodyPr wrap="square" rtlCol="0">
              <a:spAutoFit/>
            </a:bodyPr>
            <a:lstStyle/>
            <a:p>
              <a:r>
                <a:rPr lang="en-US" sz="1200" dirty="0"/>
                <a:t>Transaction posted to Blockchain and Event response on Console after storing luminance record data in Blockchain (after Mining)</a:t>
              </a:r>
              <a:endParaRPr lang="en-US" sz="1000" dirty="0"/>
            </a:p>
            <a:p>
              <a:endParaRPr lang="en-US" dirty="0">
                <a:solidFill>
                  <a:schemeClr val="tx1">
                    <a:lumMod val="50000"/>
                    <a:lumOff val="50000"/>
                  </a:schemeClr>
                </a:solidFill>
              </a:endParaRPr>
            </a:p>
          </p:txBody>
        </p:sp>
        <p:sp>
          <p:nvSpPr>
            <p:cNvPr id="10" name="TextBox 9"/>
            <p:cNvSpPr txBox="1"/>
            <p:nvPr/>
          </p:nvSpPr>
          <p:spPr>
            <a:xfrm>
              <a:off x="7401703" y="104238"/>
              <a:ext cx="1704975" cy="73866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400" dirty="0">
                  <a:solidFill>
                    <a:schemeClr val="bg1"/>
                  </a:solidFill>
                </a:rPr>
                <a:t>Recording Luminance Data in Blockchain </a:t>
              </a:r>
            </a:p>
          </p:txBody>
        </p:sp>
        <p:grpSp>
          <p:nvGrpSpPr>
            <p:cNvPr id="24" name="Group 23"/>
            <p:cNvGrpSpPr/>
            <p:nvPr/>
          </p:nvGrpSpPr>
          <p:grpSpPr>
            <a:xfrm>
              <a:off x="6221720" y="4302337"/>
              <a:ext cx="2884958" cy="972988"/>
              <a:chOff x="6030786" y="3552921"/>
              <a:chExt cx="3161193" cy="972988"/>
            </a:xfrm>
          </p:grpSpPr>
          <p:sp>
            <p:nvSpPr>
              <p:cNvPr id="25" name="Rectangular Callout 24"/>
              <p:cNvSpPr/>
              <p:nvPr/>
            </p:nvSpPr>
            <p:spPr>
              <a:xfrm rot="5400000">
                <a:off x="7179062" y="2404645"/>
                <a:ext cx="816662" cy="3113214"/>
              </a:xfrm>
              <a:prstGeom prst="wedgeRectCallout">
                <a:avLst>
                  <a:gd name="adj1" fmla="val -30293"/>
                  <a:gd name="adj2" fmla="val 87979"/>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161228" y="3671829"/>
                <a:ext cx="3030751" cy="854080"/>
              </a:xfrm>
              <a:prstGeom prst="rect">
                <a:avLst/>
              </a:prstGeom>
              <a:noFill/>
            </p:spPr>
            <p:txBody>
              <a:bodyPr wrap="square" rtlCol="0">
                <a:spAutoFit/>
              </a:bodyPr>
              <a:lstStyle/>
              <a:p>
                <a:r>
                  <a:rPr lang="en-US" sz="1200" dirty="0"/>
                  <a:t>Event response on UI dashboard after storing luminance record data in Blockchain (after Mining)</a:t>
                </a:r>
                <a:endParaRPr lang="en-US" sz="1000" dirty="0"/>
              </a:p>
              <a:p>
                <a:endParaRPr lang="en-US" dirty="0">
                  <a:solidFill>
                    <a:schemeClr val="tx1">
                      <a:lumMod val="50000"/>
                      <a:lumOff val="50000"/>
                    </a:schemeClr>
                  </a:solidFill>
                </a:endParaRPr>
              </a:p>
            </p:txBody>
          </p:sp>
        </p:grpSp>
      </p:grpSp>
    </p:spTree>
    <p:extLst>
      <p:ext uri="{BB962C8B-B14F-4D97-AF65-F5344CB8AC3E}">
        <p14:creationId xmlns:p14="http://schemas.microsoft.com/office/powerpoint/2010/main" val="3528751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pic>
        <p:nvPicPr>
          <p:cNvPr id="3" name="Picture 2"/>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98911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pic>
        <p:nvPicPr>
          <p:cNvPr id="3" name="Picture 2"/>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84236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pic>
        <p:nvPicPr>
          <p:cNvPr id="3" name="Picture 2"/>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28619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pic>
        <p:nvPicPr>
          <p:cNvPr id="3" name="Picture 2"/>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273859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154681" y="1032173"/>
            <a:ext cx="4505801" cy="425053"/>
          </a:xfrm>
        </p:spPr>
        <p:txBody>
          <a:bodyPr>
            <a:noAutofit/>
          </a:bodyPr>
          <a:lstStyle/>
          <a:p>
            <a:r>
              <a:rPr lang="en-US" dirty="0"/>
              <a:t>Sriram Rajagopalan</a:t>
            </a:r>
          </a:p>
          <a:p>
            <a:r>
              <a:rPr lang="en-US" dirty="0"/>
              <a:t>CTO Office</a:t>
            </a:r>
          </a:p>
        </p:txBody>
      </p:sp>
      <p:sp>
        <p:nvSpPr>
          <p:cNvPr id="6" name="Title 5"/>
          <p:cNvSpPr>
            <a:spLocks noGrp="1"/>
          </p:cNvSpPr>
          <p:nvPr>
            <p:ph type="title"/>
          </p:nvPr>
        </p:nvSpPr>
        <p:spPr/>
        <p:txBody>
          <a:bodyPr>
            <a:normAutofit fontScale="90000"/>
          </a:bodyPr>
          <a:lstStyle/>
          <a:p>
            <a:r>
              <a:rPr lang="en-US" dirty="0" err="1"/>
              <a:t>ExpertConnect</a:t>
            </a:r>
            <a:r>
              <a:rPr lang="en-US" dirty="0"/>
              <a:t> Team</a:t>
            </a:r>
          </a:p>
        </p:txBody>
      </p:sp>
      <p:sp>
        <p:nvSpPr>
          <p:cNvPr id="9" name="Text Placeholder 8"/>
          <p:cNvSpPr>
            <a:spLocks noGrp="1"/>
          </p:cNvSpPr>
          <p:nvPr>
            <p:ph type="body" sz="quarter" idx="19"/>
          </p:nvPr>
        </p:nvSpPr>
        <p:spPr>
          <a:xfrm>
            <a:off x="3306691" y="1924567"/>
            <a:ext cx="4353791" cy="425053"/>
          </a:xfrm>
        </p:spPr>
        <p:txBody>
          <a:bodyPr>
            <a:noAutofit/>
          </a:bodyPr>
          <a:lstStyle/>
          <a:p>
            <a:r>
              <a:rPr lang="en-US" dirty="0"/>
              <a:t>Sumanta Basu</a:t>
            </a:r>
          </a:p>
          <a:p>
            <a:r>
              <a:rPr lang="en-US" dirty="0">
                <a:solidFill>
                  <a:schemeClr val="tx1">
                    <a:lumMod val="50000"/>
                    <a:lumOff val="50000"/>
                  </a:schemeClr>
                </a:solidFill>
              </a:rPr>
              <a:t>COMMS - North America, Vodafone Account</a:t>
            </a:r>
          </a:p>
          <a:p>
            <a:endParaRPr lang="en-US" dirty="0"/>
          </a:p>
        </p:txBody>
      </p:sp>
      <p:sp>
        <p:nvSpPr>
          <p:cNvPr id="11" name="Text Placeholder 10"/>
          <p:cNvSpPr>
            <a:spLocks noGrp="1"/>
          </p:cNvSpPr>
          <p:nvPr>
            <p:ph type="body" sz="quarter" idx="21"/>
          </p:nvPr>
        </p:nvSpPr>
        <p:spPr>
          <a:xfrm>
            <a:off x="3190009" y="2913294"/>
            <a:ext cx="4353791" cy="425053"/>
          </a:xfrm>
        </p:spPr>
        <p:txBody>
          <a:bodyPr>
            <a:noAutofit/>
          </a:bodyPr>
          <a:lstStyle/>
          <a:p>
            <a:r>
              <a:rPr lang="en-US" dirty="0"/>
              <a:t>Sarav Daman</a:t>
            </a:r>
          </a:p>
          <a:p>
            <a:r>
              <a:rPr lang="en-US" dirty="0"/>
              <a:t>Product Engineering Services, HP Account</a:t>
            </a:r>
          </a:p>
        </p:txBody>
      </p:sp>
      <p:sp>
        <p:nvSpPr>
          <p:cNvPr id="13" name="Text Placeholder 12"/>
          <p:cNvSpPr>
            <a:spLocks noGrp="1"/>
          </p:cNvSpPr>
          <p:nvPr>
            <p:ph type="body" sz="quarter" idx="23"/>
          </p:nvPr>
        </p:nvSpPr>
        <p:spPr>
          <a:xfrm>
            <a:off x="3554730" y="4091940"/>
            <a:ext cx="3989070" cy="705624"/>
          </a:xfrm>
        </p:spPr>
        <p:txBody>
          <a:bodyPr>
            <a:normAutofit/>
          </a:bodyPr>
          <a:lstStyle/>
          <a:p>
            <a:r>
              <a:rPr lang="en-US" dirty="0"/>
              <a:t>Venkatachalam Subramanian</a:t>
            </a:r>
          </a:p>
          <a:p>
            <a:r>
              <a:rPr lang="en-US" dirty="0"/>
              <a:t>Talent Transformation</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435" y="830315"/>
            <a:ext cx="899852" cy="90449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435" y="1815259"/>
            <a:ext cx="857250" cy="84461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435" y="4009464"/>
            <a:ext cx="857250" cy="1013311"/>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134" y="2739996"/>
            <a:ext cx="899852" cy="1171682"/>
          </a:xfrm>
          <a:prstGeom prst="rect">
            <a:avLst/>
          </a:prstGeom>
        </p:spPr>
      </p:pic>
    </p:spTree>
    <p:extLst>
      <p:ext uri="{BB962C8B-B14F-4D97-AF65-F5344CB8AC3E}">
        <p14:creationId xmlns:p14="http://schemas.microsoft.com/office/powerpoint/2010/main" val="1847271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47711" y="1325737"/>
            <a:ext cx="4203553" cy="1131079"/>
          </a:xfrm>
        </p:spPr>
        <p:txBody>
          <a:bodyPr/>
          <a:lstStyle/>
          <a:p>
            <a:r>
              <a:rPr lang="en-US" dirty="0"/>
              <a:t>Thank You!</a:t>
            </a:r>
            <a:br>
              <a:rPr lang="en-US" dirty="0"/>
            </a:br>
            <a:br>
              <a:rPr lang="en-US" dirty="0"/>
            </a:br>
            <a:endParaRPr lang="en-US" dirty="0"/>
          </a:p>
        </p:txBody>
      </p:sp>
    </p:spTree>
    <p:extLst>
      <p:ext uri="{BB962C8B-B14F-4D97-AF65-F5344CB8AC3E}">
        <p14:creationId xmlns:p14="http://schemas.microsoft.com/office/powerpoint/2010/main" val="1541566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28031"/>
            <a:ext cx="8229600" cy="461665"/>
          </a:xfrm>
        </p:spPr>
        <p:txBody>
          <a:bodyPr/>
          <a:lstStyle/>
          <a:p>
            <a:pPr marL="173824" indent="-173824">
              <a:buClr>
                <a:srgbClr val="00B0F0"/>
              </a:buClr>
            </a:pPr>
            <a:r>
              <a:rPr lang="en-GB" sz="2400" spc="300" dirty="0">
                <a:solidFill>
                  <a:schemeClr val="tx1"/>
                </a:solidFill>
                <a:cs typeface="Arabic Typesetting" panose="03020402040406030203" pitchFamily="66" charset="-78"/>
              </a:rPr>
              <a:t>Smart Grids – leveraging Blockchain IOT</a:t>
            </a:r>
            <a:endParaRPr lang="en-US" sz="2400" spc="300" dirty="0">
              <a:solidFill>
                <a:schemeClr val="tx1"/>
              </a:solidFill>
              <a:cs typeface="Arabic Typesetting" panose="03020402040406030203" pitchFamily="66" charset="-78"/>
            </a:endParaRPr>
          </a:p>
        </p:txBody>
      </p:sp>
      <p:sp>
        <p:nvSpPr>
          <p:cNvPr id="5" name="Content Placeholder 4"/>
          <p:cNvSpPr>
            <a:spLocks noGrp="1"/>
          </p:cNvSpPr>
          <p:nvPr>
            <p:ph idx="1"/>
          </p:nvPr>
        </p:nvSpPr>
        <p:spPr>
          <a:xfrm>
            <a:off x="457200" y="858723"/>
            <a:ext cx="8229600" cy="3637077"/>
          </a:xfrm>
        </p:spPr>
        <p:txBody>
          <a:bodyPr>
            <a:normAutofit/>
          </a:bodyPr>
          <a:lstStyle/>
          <a:p>
            <a:pPr marL="0" indent="0">
              <a:buNone/>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US" sz="1600" b="1" dirty="0"/>
          </a:p>
          <a:p>
            <a:pPr marL="457200" indent="-457200">
              <a:buFont typeface="+mj-lt"/>
              <a:buAutoNum type="arabicPeriod"/>
            </a:pPr>
            <a:endParaRPr lang="en-US" sz="1600" b="1" dirty="0"/>
          </a:p>
        </p:txBody>
      </p:sp>
      <p:sp>
        <p:nvSpPr>
          <p:cNvPr id="7" name="Rectangle 6"/>
          <p:cNvSpPr/>
          <p:nvPr/>
        </p:nvSpPr>
        <p:spPr>
          <a:xfrm>
            <a:off x="5765871" y="4841369"/>
            <a:ext cx="3672408" cy="216024"/>
          </a:xfrm>
          <a:prstGeom prst="rect">
            <a:avLst/>
          </a:prstGeom>
          <a:noFill/>
          <a:ln w="9525" cmpd="sng">
            <a:noFill/>
          </a:ln>
        </p:spPr>
        <p:style>
          <a:lnRef idx="2">
            <a:schemeClr val="accent3"/>
          </a:lnRef>
          <a:fillRef idx="1">
            <a:schemeClr val="lt1"/>
          </a:fillRef>
          <a:effectRef idx="0">
            <a:schemeClr val="accent3"/>
          </a:effectRef>
          <a:fontRef idx="minor">
            <a:schemeClr val="dk1"/>
          </a:fontRef>
        </p:style>
        <p:txBody>
          <a:bodyPr rtlCol="0" anchor="ctr"/>
          <a:lstStyle/>
          <a:p>
            <a:pPr>
              <a:spcBef>
                <a:spcPts val="450"/>
              </a:spcBef>
            </a:pPr>
            <a:r>
              <a:rPr lang="en-US" sz="900" i="1" dirty="0">
                <a:solidFill>
                  <a:prstClr val="white">
                    <a:lumMod val="50000"/>
                  </a:prstClr>
                </a:solidFill>
                <a:latin typeface="Gill Sans MT"/>
                <a:cs typeface="Gill Sans MT"/>
              </a:rPr>
              <a:t>Source : Goldman Sachs report Blockchain Putting Theory into Practice</a:t>
            </a:r>
            <a:endParaRPr lang="en-US" sz="750" i="1" dirty="0">
              <a:solidFill>
                <a:prstClr val="white">
                  <a:lumMod val="50000"/>
                </a:prstClr>
              </a:solidFill>
              <a:latin typeface="Gill Sans MT"/>
              <a:cs typeface="Gill Sans MT"/>
            </a:endParaRPr>
          </a:p>
        </p:txBody>
      </p:sp>
      <p:pic>
        <p:nvPicPr>
          <p:cNvPr id="2" name="Picture 1"/>
          <p:cNvPicPr>
            <a:picLocks noChangeAspect="1"/>
          </p:cNvPicPr>
          <p:nvPr/>
        </p:nvPicPr>
        <p:blipFill>
          <a:blip r:embed="rId3"/>
          <a:stretch>
            <a:fillRect/>
          </a:stretch>
        </p:blipFill>
        <p:spPr>
          <a:xfrm>
            <a:off x="196127" y="676664"/>
            <a:ext cx="8163645" cy="2524125"/>
          </a:xfrm>
          <a:prstGeom prst="rect">
            <a:avLst/>
          </a:prstGeom>
        </p:spPr>
      </p:pic>
      <p:pic>
        <p:nvPicPr>
          <p:cNvPr id="6" name="Picture 5"/>
          <p:cNvPicPr>
            <a:picLocks noChangeAspect="1"/>
          </p:cNvPicPr>
          <p:nvPr/>
        </p:nvPicPr>
        <p:blipFill>
          <a:blip r:embed="rId4"/>
          <a:stretch>
            <a:fillRect/>
          </a:stretch>
        </p:blipFill>
        <p:spPr>
          <a:xfrm>
            <a:off x="196127" y="3335303"/>
            <a:ext cx="4224338" cy="1657652"/>
          </a:xfrm>
          <a:prstGeom prst="rect">
            <a:avLst/>
          </a:prstGeom>
        </p:spPr>
      </p:pic>
      <p:sp>
        <p:nvSpPr>
          <p:cNvPr id="8" name="Text Placeholder 1"/>
          <p:cNvSpPr txBox="1">
            <a:spLocks/>
          </p:cNvSpPr>
          <p:nvPr/>
        </p:nvSpPr>
        <p:spPr>
          <a:xfrm>
            <a:off x="4947738" y="3798520"/>
            <a:ext cx="4000135" cy="1194435"/>
          </a:xfrm>
          <a:prstGeom prst="rect">
            <a:avLst/>
          </a:prstGeom>
        </p:spPr>
        <p:txBody>
          <a:bodyPr/>
          <a:lstStyle>
            <a:lvl1pPr marL="173824" indent="-173824" algn="l" defTabSz="342886" rtl="0" eaLnBrk="1" latinLnBrk="0" hangingPunct="1">
              <a:spcBef>
                <a:spcPts val="450"/>
              </a:spcBef>
              <a:buClr>
                <a:srgbClr val="00B0F0"/>
              </a:buClr>
              <a:buFont typeface="Wingdings" pitchFamily="2" charset="2"/>
              <a:buChar char="§"/>
              <a:defRPr kumimoji="0" lang="en-US" sz="1500" b="0" i="0" u="none" strike="noStrike" kern="1200" cap="none" spc="0" normalizeH="0" baseline="0" noProof="0" dirty="0" smtClean="0">
                <a:ln>
                  <a:noFill/>
                </a:ln>
                <a:solidFill>
                  <a:schemeClr val="accent2"/>
                </a:solidFill>
                <a:effectLst/>
                <a:uLnTx/>
                <a:uFillTx/>
                <a:latin typeface="+mn-lt"/>
                <a:ea typeface="+mn-ea"/>
                <a:cs typeface="Arial"/>
              </a:defRPr>
            </a:lvl1pPr>
            <a:lvl2pPr marL="557190" indent="-214304" algn="l" defTabSz="342886" rtl="0" eaLnBrk="1" latinLnBrk="0" hangingPunct="1">
              <a:spcBef>
                <a:spcPts val="450"/>
              </a:spcBef>
              <a:buClr>
                <a:srgbClr val="00B0F0"/>
              </a:buClr>
              <a:buFont typeface="Wingdings" pitchFamily="2" charset="2"/>
              <a:buChar char="§"/>
              <a:defRPr kumimoji="0" lang="en-US" sz="1350" b="0" i="0" u="none" strike="noStrike" kern="1200" cap="none" spc="0" normalizeH="0" baseline="0" noProof="0" dirty="0" smtClean="0">
                <a:ln>
                  <a:noFill/>
                </a:ln>
                <a:solidFill>
                  <a:schemeClr val="accent2"/>
                </a:solidFill>
                <a:effectLst/>
                <a:uLnTx/>
                <a:uFillTx/>
                <a:latin typeface="+mn-lt"/>
                <a:ea typeface="+mn-ea"/>
                <a:cs typeface="+mn-cs"/>
              </a:defRPr>
            </a:lvl2pPr>
            <a:lvl3pPr marL="857216" indent="-171443" algn="l" defTabSz="342886" rtl="0" eaLnBrk="1" latinLnBrk="0" hangingPunct="1">
              <a:spcBef>
                <a:spcPts val="450"/>
              </a:spcBef>
              <a:buClr>
                <a:srgbClr val="00B0F0"/>
              </a:buClr>
              <a:buFont typeface="Wingdings" pitchFamily="2" charset="2"/>
              <a:buChar char="§"/>
              <a:defRPr kumimoji="0" lang="en-US" sz="900" b="0" i="0" u="none" strike="noStrike" kern="1200" cap="none" spc="0" normalizeH="0" baseline="0" noProof="0" dirty="0" smtClean="0">
                <a:ln>
                  <a:noFill/>
                </a:ln>
                <a:solidFill>
                  <a:schemeClr val="accent2"/>
                </a:solidFill>
                <a:effectLst/>
                <a:uLnTx/>
                <a:uFillTx/>
                <a:latin typeface="+mn-lt"/>
                <a:ea typeface="+mn-ea"/>
                <a:cs typeface="+mn-cs"/>
              </a:defRPr>
            </a:lvl3pPr>
            <a:lvl4pPr marL="1200102" indent="-171443" algn="l" defTabSz="342886" rtl="0" eaLnBrk="1" latinLnBrk="0" hangingPunct="1">
              <a:spcBef>
                <a:spcPts val="450"/>
              </a:spcBef>
              <a:buClr>
                <a:srgbClr val="00B0F0"/>
              </a:buClr>
              <a:buFont typeface="Wingdings" pitchFamily="2" charset="2"/>
              <a:buChar char="§"/>
              <a:defRPr kumimoji="0" lang="en-US" sz="825" b="0" i="0" u="none" strike="noStrike" kern="1200" cap="none" spc="0" normalizeH="0" baseline="0" noProof="0" dirty="0" smtClean="0">
                <a:ln>
                  <a:noFill/>
                </a:ln>
                <a:solidFill>
                  <a:schemeClr val="accent2"/>
                </a:solidFill>
                <a:effectLst/>
                <a:uLnTx/>
                <a:uFillTx/>
                <a:latin typeface="+mn-lt"/>
                <a:ea typeface="+mn-ea"/>
                <a:cs typeface="+mn-cs"/>
              </a:defRPr>
            </a:lvl4pPr>
            <a:lvl5pPr marL="1542989" indent="-171443" algn="l" defTabSz="342886" rtl="0" eaLnBrk="1" latinLnBrk="0" hangingPunct="1">
              <a:spcBef>
                <a:spcPts val="450"/>
              </a:spcBef>
              <a:buClr>
                <a:srgbClr val="00B0F0"/>
              </a:buClr>
              <a:buFont typeface="Wingdings" pitchFamily="2" charset="2"/>
              <a:buChar char="§"/>
              <a:defRPr kumimoji="0" lang="en-US" sz="788" b="0" i="0" u="none" strike="noStrike" kern="1200" cap="none" spc="0" normalizeH="0" baseline="0" noProof="0" dirty="0">
                <a:ln>
                  <a:noFill/>
                </a:ln>
                <a:solidFill>
                  <a:schemeClr val="accent2"/>
                </a:solidFill>
                <a:effectLst/>
                <a:uLnTx/>
                <a:uFillTx/>
                <a:latin typeface="+mn-lt"/>
                <a:ea typeface="+mn-ea"/>
                <a:cs typeface="+mn-cs"/>
              </a:defRPr>
            </a:lvl5pPr>
            <a:lvl6pPr marL="1885874" indent="-171443" algn="l" defTabSz="342886" rtl="0" eaLnBrk="1" latinLnBrk="0" hangingPunct="1">
              <a:spcBef>
                <a:spcPct val="20000"/>
              </a:spcBef>
              <a:buFont typeface="Arial"/>
              <a:buChar char="•"/>
              <a:defRPr sz="1500" kern="1200">
                <a:solidFill>
                  <a:schemeClr val="tx1"/>
                </a:solidFill>
                <a:latin typeface="+mn-lt"/>
                <a:ea typeface="+mn-ea"/>
                <a:cs typeface="+mn-cs"/>
              </a:defRPr>
            </a:lvl6pPr>
            <a:lvl7pPr marL="2228761" indent="-171443" algn="l" defTabSz="342886" rtl="0" eaLnBrk="1" latinLnBrk="0" hangingPunct="1">
              <a:spcBef>
                <a:spcPct val="20000"/>
              </a:spcBef>
              <a:buFont typeface="Arial"/>
              <a:buChar char="•"/>
              <a:defRPr sz="1500" kern="1200">
                <a:solidFill>
                  <a:schemeClr val="tx1"/>
                </a:solidFill>
                <a:latin typeface="+mn-lt"/>
                <a:ea typeface="+mn-ea"/>
                <a:cs typeface="+mn-cs"/>
              </a:defRPr>
            </a:lvl7pPr>
            <a:lvl8pPr marL="2571648" indent="-171443" algn="l" defTabSz="342886" rtl="0" eaLnBrk="1" latinLnBrk="0" hangingPunct="1">
              <a:spcBef>
                <a:spcPct val="20000"/>
              </a:spcBef>
              <a:buFont typeface="Arial"/>
              <a:buChar char="•"/>
              <a:defRPr sz="1500" kern="1200">
                <a:solidFill>
                  <a:schemeClr val="tx1"/>
                </a:solidFill>
                <a:latin typeface="+mn-lt"/>
                <a:ea typeface="+mn-ea"/>
                <a:cs typeface="+mn-cs"/>
              </a:defRPr>
            </a:lvl8pPr>
            <a:lvl9pPr marL="2914534" indent="-171443"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2000" dirty="0">
                <a:solidFill>
                  <a:schemeClr val="bg2"/>
                </a:solidFill>
                <a:latin typeface="Arial Narrow" panose="020B0606020202030204" pitchFamily="34" charset="0"/>
              </a:rPr>
              <a:t>Smart Grid – A New Market for Disruptive Power enabled by Blockchain IOT</a:t>
            </a:r>
          </a:p>
        </p:txBody>
      </p:sp>
    </p:spTree>
    <p:extLst>
      <p:ext uri="{BB962C8B-B14F-4D97-AF65-F5344CB8AC3E}">
        <p14:creationId xmlns:p14="http://schemas.microsoft.com/office/powerpoint/2010/main" val="1649450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551" y="-61286"/>
            <a:ext cx="9210676" cy="1384995"/>
          </a:xfrm>
        </p:spPr>
        <p:txBody>
          <a:bodyPr/>
          <a:lstStyle/>
          <a:p>
            <a:pPr marL="173824" indent="-173824" algn="ctr">
              <a:buClr>
                <a:srgbClr val="00B0F0"/>
              </a:buClr>
            </a:pPr>
            <a:r>
              <a:rPr lang="en-US" sz="1800" spc="300" dirty="0">
                <a:solidFill>
                  <a:schemeClr val="tx1"/>
                </a:solidFill>
                <a:cs typeface="Arabic Typesetting" panose="03020402040406030203" pitchFamily="66" charset="-78"/>
              </a:rPr>
              <a:t>Combining blockchain with the Internet of Things could enable the negotiation of distributed power transactions</a:t>
            </a:r>
            <a:br>
              <a:rPr lang="en-US" sz="2400" spc="300" dirty="0">
                <a:solidFill>
                  <a:schemeClr val="tx1"/>
                </a:solidFill>
                <a:latin typeface="Avenir Next Medium"/>
                <a:cs typeface="Arabic Typesetting" panose="03020402040406030203" pitchFamily="66" charset="-78"/>
              </a:rPr>
            </a:br>
            <a:br>
              <a:rPr lang="en-US" sz="2400" spc="300" dirty="0">
                <a:solidFill>
                  <a:schemeClr val="tx1"/>
                </a:solidFill>
                <a:latin typeface="Avenir Next Medium"/>
                <a:cs typeface="Arabic Typesetting" panose="03020402040406030203" pitchFamily="66" charset="-78"/>
              </a:rPr>
            </a:br>
            <a:r>
              <a:rPr lang="en-US" sz="2400" spc="300" dirty="0">
                <a:solidFill>
                  <a:schemeClr val="tx1"/>
                </a:solidFill>
                <a:latin typeface="Avenir Next Medium"/>
                <a:cs typeface="Arabic Typesetting" panose="03020402040406030203" pitchFamily="66" charset="-78"/>
              </a:rPr>
              <a:t> IN</a:t>
            </a:r>
          </a:p>
        </p:txBody>
      </p:sp>
      <p:sp>
        <p:nvSpPr>
          <p:cNvPr id="7" name="Rectangle 6"/>
          <p:cNvSpPr/>
          <p:nvPr/>
        </p:nvSpPr>
        <p:spPr>
          <a:xfrm>
            <a:off x="2355921" y="4764827"/>
            <a:ext cx="3672408" cy="216024"/>
          </a:xfrm>
          <a:prstGeom prst="rect">
            <a:avLst/>
          </a:prstGeom>
          <a:noFill/>
          <a:ln w="9525" cmpd="sng">
            <a:noFill/>
          </a:ln>
        </p:spPr>
        <p:style>
          <a:lnRef idx="2">
            <a:schemeClr val="accent3"/>
          </a:lnRef>
          <a:fillRef idx="1">
            <a:schemeClr val="lt1"/>
          </a:fillRef>
          <a:effectRef idx="0">
            <a:schemeClr val="accent3"/>
          </a:effectRef>
          <a:fontRef idx="minor">
            <a:schemeClr val="dk1"/>
          </a:fontRef>
        </p:style>
        <p:txBody>
          <a:bodyPr rtlCol="0" anchor="ctr"/>
          <a:lstStyle/>
          <a:p>
            <a:pPr>
              <a:spcBef>
                <a:spcPts val="450"/>
              </a:spcBef>
            </a:pPr>
            <a:r>
              <a:rPr lang="en-US" sz="900" i="1" dirty="0">
                <a:solidFill>
                  <a:prstClr val="white">
                    <a:lumMod val="50000"/>
                  </a:prstClr>
                </a:solidFill>
                <a:latin typeface="Gill Sans MT"/>
                <a:cs typeface="Gill Sans MT"/>
              </a:rPr>
              <a:t>Source : Goldman Sachs report Blockchain Putting Theory into Practice</a:t>
            </a:r>
            <a:endParaRPr lang="en-US" sz="750" i="1" dirty="0">
              <a:solidFill>
                <a:prstClr val="white">
                  <a:lumMod val="50000"/>
                </a:prstClr>
              </a:solidFill>
              <a:latin typeface="Gill Sans MT"/>
              <a:cs typeface="Gill Sans MT"/>
            </a:endParaRPr>
          </a:p>
        </p:txBody>
      </p:sp>
      <p:pic>
        <p:nvPicPr>
          <p:cNvPr id="3" name="Picture 2"/>
          <p:cNvPicPr>
            <a:picLocks noChangeAspect="1"/>
          </p:cNvPicPr>
          <p:nvPr/>
        </p:nvPicPr>
        <p:blipFill>
          <a:blip r:embed="rId3"/>
          <a:stretch>
            <a:fillRect/>
          </a:stretch>
        </p:blipFill>
        <p:spPr>
          <a:xfrm>
            <a:off x="189090" y="1004779"/>
            <a:ext cx="5238750" cy="3790950"/>
          </a:xfrm>
          <a:prstGeom prst="rect">
            <a:avLst/>
          </a:prstGeom>
        </p:spPr>
      </p:pic>
      <p:sp>
        <p:nvSpPr>
          <p:cNvPr id="6" name="Text Placeholder 1"/>
          <p:cNvSpPr txBox="1">
            <a:spLocks/>
          </p:cNvSpPr>
          <p:nvPr/>
        </p:nvSpPr>
        <p:spPr>
          <a:xfrm>
            <a:off x="5826481" y="939599"/>
            <a:ext cx="3219864" cy="1658695"/>
          </a:xfrm>
          <a:prstGeom prst="rect">
            <a:avLst/>
          </a:prstGeom>
        </p:spPr>
        <p:txBody>
          <a:bodyPr/>
          <a:lstStyle>
            <a:lvl1pPr marL="173824" indent="-173824" algn="l" defTabSz="342886" rtl="0" eaLnBrk="1" latinLnBrk="0" hangingPunct="1">
              <a:spcBef>
                <a:spcPts val="450"/>
              </a:spcBef>
              <a:buClr>
                <a:srgbClr val="00B0F0"/>
              </a:buClr>
              <a:buFont typeface="Wingdings" pitchFamily="2" charset="2"/>
              <a:buChar char="§"/>
              <a:defRPr kumimoji="0" lang="en-US" sz="1500" b="0" i="0" u="none" strike="noStrike" kern="1200" cap="none" spc="0" normalizeH="0" baseline="0" noProof="0" dirty="0" smtClean="0">
                <a:ln>
                  <a:noFill/>
                </a:ln>
                <a:solidFill>
                  <a:schemeClr val="accent2"/>
                </a:solidFill>
                <a:effectLst/>
                <a:uLnTx/>
                <a:uFillTx/>
                <a:latin typeface="+mn-lt"/>
                <a:ea typeface="+mn-ea"/>
                <a:cs typeface="Arial"/>
              </a:defRPr>
            </a:lvl1pPr>
            <a:lvl2pPr marL="557190" indent="-214304" algn="l" defTabSz="342886" rtl="0" eaLnBrk="1" latinLnBrk="0" hangingPunct="1">
              <a:spcBef>
                <a:spcPts val="450"/>
              </a:spcBef>
              <a:buClr>
                <a:srgbClr val="00B0F0"/>
              </a:buClr>
              <a:buFont typeface="Wingdings" pitchFamily="2" charset="2"/>
              <a:buChar char="§"/>
              <a:defRPr kumimoji="0" lang="en-US" sz="1350" b="0" i="0" u="none" strike="noStrike" kern="1200" cap="none" spc="0" normalizeH="0" baseline="0" noProof="0" dirty="0" smtClean="0">
                <a:ln>
                  <a:noFill/>
                </a:ln>
                <a:solidFill>
                  <a:schemeClr val="accent2"/>
                </a:solidFill>
                <a:effectLst/>
                <a:uLnTx/>
                <a:uFillTx/>
                <a:latin typeface="+mn-lt"/>
                <a:ea typeface="+mn-ea"/>
                <a:cs typeface="+mn-cs"/>
              </a:defRPr>
            </a:lvl2pPr>
            <a:lvl3pPr marL="857216" indent="-171443" algn="l" defTabSz="342886" rtl="0" eaLnBrk="1" latinLnBrk="0" hangingPunct="1">
              <a:spcBef>
                <a:spcPts val="450"/>
              </a:spcBef>
              <a:buClr>
                <a:srgbClr val="00B0F0"/>
              </a:buClr>
              <a:buFont typeface="Wingdings" pitchFamily="2" charset="2"/>
              <a:buChar char="§"/>
              <a:defRPr kumimoji="0" lang="en-US" sz="900" b="0" i="0" u="none" strike="noStrike" kern="1200" cap="none" spc="0" normalizeH="0" baseline="0" noProof="0" dirty="0" smtClean="0">
                <a:ln>
                  <a:noFill/>
                </a:ln>
                <a:solidFill>
                  <a:schemeClr val="accent2"/>
                </a:solidFill>
                <a:effectLst/>
                <a:uLnTx/>
                <a:uFillTx/>
                <a:latin typeface="+mn-lt"/>
                <a:ea typeface="+mn-ea"/>
                <a:cs typeface="+mn-cs"/>
              </a:defRPr>
            </a:lvl3pPr>
            <a:lvl4pPr marL="1200102" indent="-171443" algn="l" defTabSz="342886" rtl="0" eaLnBrk="1" latinLnBrk="0" hangingPunct="1">
              <a:spcBef>
                <a:spcPts val="450"/>
              </a:spcBef>
              <a:buClr>
                <a:srgbClr val="00B0F0"/>
              </a:buClr>
              <a:buFont typeface="Wingdings" pitchFamily="2" charset="2"/>
              <a:buChar char="§"/>
              <a:defRPr kumimoji="0" lang="en-US" sz="825" b="0" i="0" u="none" strike="noStrike" kern="1200" cap="none" spc="0" normalizeH="0" baseline="0" noProof="0" dirty="0" smtClean="0">
                <a:ln>
                  <a:noFill/>
                </a:ln>
                <a:solidFill>
                  <a:schemeClr val="accent2"/>
                </a:solidFill>
                <a:effectLst/>
                <a:uLnTx/>
                <a:uFillTx/>
                <a:latin typeface="+mn-lt"/>
                <a:ea typeface="+mn-ea"/>
                <a:cs typeface="+mn-cs"/>
              </a:defRPr>
            </a:lvl4pPr>
            <a:lvl5pPr marL="1542989" indent="-171443" algn="l" defTabSz="342886" rtl="0" eaLnBrk="1" latinLnBrk="0" hangingPunct="1">
              <a:spcBef>
                <a:spcPts val="450"/>
              </a:spcBef>
              <a:buClr>
                <a:srgbClr val="00B0F0"/>
              </a:buClr>
              <a:buFont typeface="Wingdings" pitchFamily="2" charset="2"/>
              <a:buChar char="§"/>
              <a:defRPr kumimoji="0" lang="en-US" sz="788" b="0" i="0" u="none" strike="noStrike" kern="1200" cap="none" spc="0" normalizeH="0" baseline="0" noProof="0" dirty="0">
                <a:ln>
                  <a:noFill/>
                </a:ln>
                <a:solidFill>
                  <a:schemeClr val="accent2"/>
                </a:solidFill>
                <a:effectLst/>
                <a:uLnTx/>
                <a:uFillTx/>
                <a:latin typeface="+mn-lt"/>
                <a:ea typeface="+mn-ea"/>
                <a:cs typeface="+mn-cs"/>
              </a:defRPr>
            </a:lvl5pPr>
            <a:lvl6pPr marL="1885874" indent="-171443" algn="l" defTabSz="342886" rtl="0" eaLnBrk="1" latinLnBrk="0" hangingPunct="1">
              <a:spcBef>
                <a:spcPct val="20000"/>
              </a:spcBef>
              <a:buFont typeface="Arial"/>
              <a:buChar char="•"/>
              <a:defRPr sz="1500" kern="1200">
                <a:solidFill>
                  <a:schemeClr val="tx1"/>
                </a:solidFill>
                <a:latin typeface="+mn-lt"/>
                <a:ea typeface="+mn-ea"/>
                <a:cs typeface="+mn-cs"/>
              </a:defRPr>
            </a:lvl6pPr>
            <a:lvl7pPr marL="2228761" indent="-171443" algn="l" defTabSz="342886" rtl="0" eaLnBrk="1" latinLnBrk="0" hangingPunct="1">
              <a:spcBef>
                <a:spcPct val="20000"/>
              </a:spcBef>
              <a:buFont typeface="Arial"/>
              <a:buChar char="•"/>
              <a:defRPr sz="1500" kern="1200">
                <a:solidFill>
                  <a:schemeClr val="tx1"/>
                </a:solidFill>
                <a:latin typeface="+mn-lt"/>
                <a:ea typeface="+mn-ea"/>
                <a:cs typeface="+mn-cs"/>
              </a:defRPr>
            </a:lvl7pPr>
            <a:lvl8pPr marL="2571648" indent="-171443" algn="l" defTabSz="342886" rtl="0" eaLnBrk="1" latinLnBrk="0" hangingPunct="1">
              <a:spcBef>
                <a:spcPct val="20000"/>
              </a:spcBef>
              <a:buFont typeface="Arial"/>
              <a:buChar char="•"/>
              <a:defRPr sz="1500" kern="1200">
                <a:solidFill>
                  <a:schemeClr val="tx1"/>
                </a:solidFill>
                <a:latin typeface="+mn-lt"/>
                <a:ea typeface="+mn-ea"/>
                <a:cs typeface="+mn-cs"/>
              </a:defRPr>
            </a:lvl8pPr>
            <a:lvl9pPr marL="2914534" indent="-171443"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2000" dirty="0">
                <a:solidFill>
                  <a:schemeClr val="accent5"/>
                </a:solidFill>
                <a:latin typeface="Arial Narrow" panose="020B0606020202030204" pitchFamily="34" charset="0"/>
              </a:rPr>
              <a:t>Blockchain combined with IOT technology can provide a highly decentralized energy marketplace</a:t>
            </a:r>
          </a:p>
        </p:txBody>
      </p:sp>
      <p:sp>
        <p:nvSpPr>
          <p:cNvPr id="9" name="Text Placeholder 1"/>
          <p:cNvSpPr txBox="1">
            <a:spLocks/>
          </p:cNvSpPr>
          <p:nvPr/>
        </p:nvSpPr>
        <p:spPr>
          <a:xfrm>
            <a:off x="5826481" y="3251342"/>
            <a:ext cx="2983562" cy="1194435"/>
          </a:xfrm>
          <a:prstGeom prst="rect">
            <a:avLst/>
          </a:prstGeom>
        </p:spPr>
        <p:txBody>
          <a:bodyPr/>
          <a:lstStyle>
            <a:lvl1pPr marL="173824" indent="-173824" algn="l" defTabSz="342886" rtl="0" eaLnBrk="1" latinLnBrk="0" hangingPunct="1">
              <a:spcBef>
                <a:spcPts val="450"/>
              </a:spcBef>
              <a:buClr>
                <a:srgbClr val="00B0F0"/>
              </a:buClr>
              <a:buFont typeface="Wingdings" pitchFamily="2" charset="2"/>
              <a:buChar char="§"/>
              <a:defRPr kumimoji="0" lang="en-US" sz="1500" b="0" i="0" u="none" strike="noStrike" kern="1200" cap="none" spc="0" normalizeH="0" baseline="0" noProof="0" dirty="0" smtClean="0">
                <a:ln>
                  <a:noFill/>
                </a:ln>
                <a:solidFill>
                  <a:schemeClr val="accent2"/>
                </a:solidFill>
                <a:effectLst/>
                <a:uLnTx/>
                <a:uFillTx/>
                <a:latin typeface="+mn-lt"/>
                <a:ea typeface="+mn-ea"/>
                <a:cs typeface="Arial"/>
              </a:defRPr>
            </a:lvl1pPr>
            <a:lvl2pPr marL="557190" indent="-214304" algn="l" defTabSz="342886" rtl="0" eaLnBrk="1" latinLnBrk="0" hangingPunct="1">
              <a:spcBef>
                <a:spcPts val="450"/>
              </a:spcBef>
              <a:buClr>
                <a:srgbClr val="00B0F0"/>
              </a:buClr>
              <a:buFont typeface="Wingdings" pitchFamily="2" charset="2"/>
              <a:buChar char="§"/>
              <a:defRPr kumimoji="0" lang="en-US" sz="1350" b="0" i="0" u="none" strike="noStrike" kern="1200" cap="none" spc="0" normalizeH="0" baseline="0" noProof="0" dirty="0" smtClean="0">
                <a:ln>
                  <a:noFill/>
                </a:ln>
                <a:solidFill>
                  <a:schemeClr val="accent2"/>
                </a:solidFill>
                <a:effectLst/>
                <a:uLnTx/>
                <a:uFillTx/>
                <a:latin typeface="+mn-lt"/>
                <a:ea typeface="+mn-ea"/>
                <a:cs typeface="+mn-cs"/>
              </a:defRPr>
            </a:lvl2pPr>
            <a:lvl3pPr marL="857216" indent="-171443" algn="l" defTabSz="342886" rtl="0" eaLnBrk="1" latinLnBrk="0" hangingPunct="1">
              <a:spcBef>
                <a:spcPts val="450"/>
              </a:spcBef>
              <a:buClr>
                <a:srgbClr val="00B0F0"/>
              </a:buClr>
              <a:buFont typeface="Wingdings" pitchFamily="2" charset="2"/>
              <a:buChar char="§"/>
              <a:defRPr kumimoji="0" lang="en-US" sz="900" b="0" i="0" u="none" strike="noStrike" kern="1200" cap="none" spc="0" normalizeH="0" baseline="0" noProof="0" dirty="0" smtClean="0">
                <a:ln>
                  <a:noFill/>
                </a:ln>
                <a:solidFill>
                  <a:schemeClr val="accent2"/>
                </a:solidFill>
                <a:effectLst/>
                <a:uLnTx/>
                <a:uFillTx/>
                <a:latin typeface="+mn-lt"/>
                <a:ea typeface="+mn-ea"/>
                <a:cs typeface="+mn-cs"/>
              </a:defRPr>
            </a:lvl3pPr>
            <a:lvl4pPr marL="1200102" indent="-171443" algn="l" defTabSz="342886" rtl="0" eaLnBrk="1" latinLnBrk="0" hangingPunct="1">
              <a:spcBef>
                <a:spcPts val="450"/>
              </a:spcBef>
              <a:buClr>
                <a:srgbClr val="00B0F0"/>
              </a:buClr>
              <a:buFont typeface="Wingdings" pitchFamily="2" charset="2"/>
              <a:buChar char="§"/>
              <a:defRPr kumimoji="0" lang="en-US" sz="825" b="0" i="0" u="none" strike="noStrike" kern="1200" cap="none" spc="0" normalizeH="0" baseline="0" noProof="0" dirty="0" smtClean="0">
                <a:ln>
                  <a:noFill/>
                </a:ln>
                <a:solidFill>
                  <a:schemeClr val="accent2"/>
                </a:solidFill>
                <a:effectLst/>
                <a:uLnTx/>
                <a:uFillTx/>
                <a:latin typeface="+mn-lt"/>
                <a:ea typeface="+mn-ea"/>
                <a:cs typeface="+mn-cs"/>
              </a:defRPr>
            </a:lvl4pPr>
            <a:lvl5pPr marL="1542989" indent="-171443" algn="l" defTabSz="342886" rtl="0" eaLnBrk="1" latinLnBrk="0" hangingPunct="1">
              <a:spcBef>
                <a:spcPts val="450"/>
              </a:spcBef>
              <a:buClr>
                <a:srgbClr val="00B0F0"/>
              </a:buClr>
              <a:buFont typeface="Wingdings" pitchFamily="2" charset="2"/>
              <a:buChar char="§"/>
              <a:defRPr kumimoji="0" lang="en-US" sz="788" b="0" i="0" u="none" strike="noStrike" kern="1200" cap="none" spc="0" normalizeH="0" baseline="0" noProof="0" dirty="0">
                <a:ln>
                  <a:noFill/>
                </a:ln>
                <a:solidFill>
                  <a:schemeClr val="accent2"/>
                </a:solidFill>
                <a:effectLst/>
                <a:uLnTx/>
                <a:uFillTx/>
                <a:latin typeface="+mn-lt"/>
                <a:ea typeface="+mn-ea"/>
                <a:cs typeface="+mn-cs"/>
              </a:defRPr>
            </a:lvl5pPr>
            <a:lvl6pPr marL="1885874" indent="-171443" algn="l" defTabSz="342886" rtl="0" eaLnBrk="1" latinLnBrk="0" hangingPunct="1">
              <a:spcBef>
                <a:spcPct val="20000"/>
              </a:spcBef>
              <a:buFont typeface="Arial"/>
              <a:buChar char="•"/>
              <a:defRPr sz="1500" kern="1200">
                <a:solidFill>
                  <a:schemeClr val="tx1"/>
                </a:solidFill>
                <a:latin typeface="+mn-lt"/>
                <a:ea typeface="+mn-ea"/>
                <a:cs typeface="+mn-cs"/>
              </a:defRPr>
            </a:lvl6pPr>
            <a:lvl7pPr marL="2228761" indent="-171443" algn="l" defTabSz="342886" rtl="0" eaLnBrk="1" latinLnBrk="0" hangingPunct="1">
              <a:spcBef>
                <a:spcPct val="20000"/>
              </a:spcBef>
              <a:buFont typeface="Arial"/>
              <a:buChar char="•"/>
              <a:defRPr sz="1500" kern="1200">
                <a:solidFill>
                  <a:schemeClr val="tx1"/>
                </a:solidFill>
                <a:latin typeface="+mn-lt"/>
                <a:ea typeface="+mn-ea"/>
                <a:cs typeface="+mn-cs"/>
              </a:defRPr>
            </a:lvl7pPr>
            <a:lvl8pPr marL="2571648" indent="-171443" algn="l" defTabSz="342886" rtl="0" eaLnBrk="1" latinLnBrk="0" hangingPunct="1">
              <a:spcBef>
                <a:spcPct val="20000"/>
              </a:spcBef>
              <a:buFont typeface="Arial"/>
              <a:buChar char="•"/>
              <a:defRPr sz="1500" kern="1200">
                <a:solidFill>
                  <a:schemeClr val="tx1"/>
                </a:solidFill>
                <a:latin typeface="+mn-lt"/>
                <a:ea typeface="+mn-ea"/>
                <a:cs typeface="+mn-cs"/>
              </a:defRPr>
            </a:lvl8pPr>
            <a:lvl9pPr marL="2914534" indent="-171443"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1600" dirty="0">
                <a:solidFill>
                  <a:schemeClr val="bg2"/>
                </a:solidFill>
                <a:latin typeface="Arial Narrow" panose="020B0606020202030204" pitchFamily="34" charset="0"/>
              </a:rPr>
              <a:t>Community Micro-grid :  A new peer-to-peer power market enabled by Blockchain &amp; IOT technologies</a:t>
            </a:r>
          </a:p>
        </p:txBody>
      </p:sp>
      <p:sp>
        <p:nvSpPr>
          <p:cNvPr id="2" name="Left Arrow 1"/>
          <p:cNvSpPr/>
          <p:nvPr/>
        </p:nvSpPr>
        <p:spPr>
          <a:xfrm>
            <a:off x="5152443" y="2678380"/>
            <a:ext cx="3657600" cy="2019300"/>
          </a:xfrm>
          <a:prstGeom prst="lef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2360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149" y="51489"/>
            <a:ext cx="8784724" cy="461665"/>
          </a:xfrm>
        </p:spPr>
        <p:txBody>
          <a:bodyPr/>
          <a:lstStyle/>
          <a:p>
            <a:pPr marL="173824" indent="-173824">
              <a:buClr>
                <a:srgbClr val="00B0F0"/>
              </a:buClr>
            </a:pPr>
            <a:r>
              <a:rPr lang="en-GB" sz="2400" spc="300" dirty="0">
                <a:solidFill>
                  <a:schemeClr val="tx1"/>
                </a:solidFill>
                <a:cs typeface="Arabic Typesetting" panose="03020402040406030203" pitchFamily="66" charset="-78"/>
              </a:rPr>
              <a:t>Blockchain IOT Smart Grids – In Future…</a:t>
            </a:r>
            <a:endParaRPr lang="en-US" sz="2400" spc="300" dirty="0">
              <a:solidFill>
                <a:schemeClr val="tx1"/>
              </a:solidFill>
              <a:cs typeface="Arabic Typesetting" panose="03020402040406030203" pitchFamily="66" charset="-78"/>
            </a:endParaRPr>
          </a:p>
        </p:txBody>
      </p:sp>
      <p:sp>
        <p:nvSpPr>
          <p:cNvPr id="5" name="Content Placeholder 4"/>
          <p:cNvSpPr>
            <a:spLocks noGrp="1"/>
          </p:cNvSpPr>
          <p:nvPr>
            <p:ph idx="1"/>
          </p:nvPr>
        </p:nvSpPr>
        <p:spPr>
          <a:xfrm>
            <a:off x="95250" y="858723"/>
            <a:ext cx="8591550" cy="3982646"/>
          </a:xfrm>
        </p:spPr>
        <p:txBody>
          <a:bodyPr>
            <a:normAutofit/>
          </a:bodyPr>
          <a:lstStyle/>
          <a:p>
            <a:pPr marL="0" indent="0">
              <a:buNone/>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US" sz="1600" b="1" dirty="0"/>
          </a:p>
          <a:p>
            <a:pPr marL="457200" indent="-457200">
              <a:buFont typeface="+mj-lt"/>
              <a:buAutoNum type="arabicPeriod"/>
            </a:pPr>
            <a:endParaRPr lang="en-US" sz="1600" b="1" dirty="0"/>
          </a:p>
        </p:txBody>
      </p:sp>
      <p:sp>
        <p:nvSpPr>
          <p:cNvPr id="9" name="Content Placeholder 4"/>
          <p:cNvSpPr txBox="1">
            <a:spLocks/>
          </p:cNvSpPr>
          <p:nvPr/>
        </p:nvSpPr>
        <p:spPr>
          <a:xfrm>
            <a:off x="323850" y="858723"/>
            <a:ext cx="8229600" cy="3861195"/>
          </a:xfrm>
          <a:prstGeom prst="rect">
            <a:avLst/>
          </a:prstGeom>
        </p:spPr>
        <p:txBody>
          <a:bodyPr lIns="45720" tIns="45720" rIns="45720" bIns="45720" anchor="t" anchorCtr="0">
            <a:normAutofit lnSpcReduction="10000"/>
          </a:bodyPr>
          <a:lstStyle>
            <a:lvl1pPr marL="173824" indent="-173824" algn="l" defTabSz="342886" rtl="0" eaLnBrk="1" latinLnBrk="0" hangingPunct="1">
              <a:spcBef>
                <a:spcPts val="450"/>
              </a:spcBef>
              <a:buClr>
                <a:srgbClr val="00B0F0"/>
              </a:buClr>
              <a:buFont typeface="Wingdings" pitchFamily="2" charset="2"/>
              <a:buChar char="§"/>
              <a:defRPr kumimoji="0" lang="en-US" sz="2400" b="0" i="0" u="none" strike="noStrike" kern="1200" cap="none" spc="0" normalizeH="0" baseline="0" noProof="0">
                <a:ln>
                  <a:noFill/>
                </a:ln>
                <a:solidFill>
                  <a:schemeClr val="accent2"/>
                </a:solidFill>
                <a:effectLst/>
                <a:uLnTx/>
                <a:uFillTx/>
                <a:latin typeface="+mn-lt"/>
                <a:ea typeface="+mn-ea"/>
                <a:cs typeface="Arial"/>
              </a:defRPr>
            </a:lvl1pPr>
            <a:lvl2pPr marL="557190" indent="-214304" algn="l" defTabSz="342886" rtl="0" eaLnBrk="1" latinLnBrk="0" hangingPunct="1">
              <a:spcBef>
                <a:spcPts val="450"/>
              </a:spcBef>
              <a:buClr>
                <a:srgbClr val="00B0F0"/>
              </a:buClr>
              <a:buFont typeface="Wingdings" pitchFamily="2" charset="2"/>
              <a:buChar char="§"/>
              <a:defRPr kumimoji="0" lang="en-US" sz="2000" b="0" i="0" u="none" strike="noStrike" kern="1200" cap="none" spc="0" normalizeH="0" baseline="0" noProof="0">
                <a:ln>
                  <a:noFill/>
                </a:ln>
                <a:solidFill>
                  <a:schemeClr val="accent2"/>
                </a:solidFill>
                <a:effectLst/>
                <a:uLnTx/>
                <a:uFillTx/>
                <a:latin typeface="+mn-lt"/>
                <a:ea typeface="+mn-ea"/>
                <a:cs typeface="+mn-cs"/>
              </a:defRPr>
            </a:lvl2pPr>
            <a:lvl3pPr marL="857216" indent="-171443" algn="l" defTabSz="342886" rtl="0" eaLnBrk="1" latinLnBrk="0" hangingPunct="1">
              <a:spcBef>
                <a:spcPts val="450"/>
              </a:spcBef>
              <a:buClr>
                <a:srgbClr val="00B0F0"/>
              </a:buClr>
              <a:buFont typeface="Wingdings" pitchFamily="2" charset="2"/>
              <a:buChar char="§"/>
              <a:defRPr kumimoji="0" lang="en-US" sz="1400" b="0" i="0" u="none" strike="noStrike" kern="1200" cap="none" spc="0" normalizeH="0" baseline="0" noProof="0">
                <a:ln>
                  <a:noFill/>
                </a:ln>
                <a:solidFill>
                  <a:schemeClr val="accent2"/>
                </a:solidFill>
                <a:effectLst/>
                <a:uLnTx/>
                <a:uFillTx/>
                <a:latin typeface="+mn-lt"/>
                <a:ea typeface="+mn-ea"/>
                <a:cs typeface="+mn-cs"/>
              </a:defRPr>
            </a:lvl3pPr>
            <a:lvl4pPr marL="1200102" indent="-171443" algn="l" defTabSz="342886" rtl="0" eaLnBrk="1" latinLnBrk="0" hangingPunct="1">
              <a:spcBef>
                <a:spcPts val="450"/>
              </a:spcBef>
              <a:buClr>
                <a:srgbClr val="00B0F0"/>
              </a:buClr>
              <a:buFont typeface="Wingdings" pitchFamily="2" charset="2"/>
              <a:buChar char="§"/>
              <a:defRPr kumimoji="0" lang="en-US" sz="1200" b="0" i="0" u="none" strike="noStrike" kern="1200" cap="none" spc="0" normalizeH="0" baseline="0" noProof="0">
                <a:ln>
                  <a:noFill/>
                </a:ln>
                <a:solidFill>
                  <a:schemeClr val="accent2"/>
                </a:solidFill>
                <a:effectLst/>
                <a:uLnTx/>
                <a:uFillTx/>
                <a:latin typeface="+mn-lt"/>
                <a:ea typeface="+mn-ea"/>
                <a:cs typeface="+mn-cs"/>
              </a:defRPr>
            </a:lvl4pPr>
            <a:lvl5pPr marL="1542989" indent="-171443" algn="l" defTabSz="342886" rtl="0" eaLnBrk="1" latinLnBrk="0" hangingPunct="1">
              <a:spcBef>
                <a:spcPts val="450"/>
              </a:spcBef>
              <a:buClr>
                <a:srgbClr val="00B0F0"/>
              </a:buClr>
              <a:buFont typeface="Wingdings" pitchFamily="2" charset="2"/>
              <a:buChar char="§"/>
              <a:defRPr kumimoji="0" lang="en-US" sz="1100" b="0" i="0" u="none" strike="noStrike" kern="1200" cap="none" spc="0" normalizeH="0" baseline="0" noProof="0">
                <a:ln>
                  <a:noFill/>
                </a:ln>
                <a:solidFill>
                  <a:schemeClr val="accent2"/>
                </a:solidFill>
                <a:effectLst/>
                <a:uLnTx/>
                <a:uFillTx/>
                <a:latin typeface="+mn-lt"/>
                <a:ea typeface="+mn-ea"/>
                <a:cs typeface="+mn-cs"/>
              </a:defRPr>
            </a:lvl5pPr>
            <a:lvl6pPr marL="1885874" indent="-171443" algn="l" defTabSz="342886" rtl="0" eaLnBrk="1" latinLnBrk="0" hangingPunct="1">
              <a:spcBef>
                <a:spcPct val="20000"/>
              </a:spcBef>
              <a:buFont typeface="Arial"/>
              <a:buChar char="•"/>
              <a:defRPr sz="1500" kern="1200">
                <a:solidFill>
                  <a:schemeClr val="tx1"/>
                </a:solidFill>
                <a:latin typeface="+mn-lt"/>
                <a:ea typeface="+mn-ea"/>
                <a:cs typeface="+mn-cs"/>
              </a:defRPr>
            </a:lvl6pPr>
            <a:lvl7pPr marL="2228761" indent="-171443" algn="l" defTabSz="342886" rtl="0" eaLnBrk="1" latinLnBrk="0" hangingPunct="1">
              <a:spcBef>
                <a:spcPct val="20000"/>
              </a:spcBef>
              <a:buFont typeface="Arial"/>
              <a:buChar char="•"/>
              <a:defRPr sz="1500" kern="1200">
                <a:solidFill>
                  <a:schemeClr val="tx1"/>
                </a:solidFill>
                <a:latin typeface="+mn-lt"/>
                <a:ea typeface="+mn-ea"/>
                <a:cs typeface="+mn-cs"/>
              </a:defRPr>
            </a:lvl7pPr>
            <a:lvl8pPr marL="2571648" indent="-171443" algn="l" defTabSz="342886" rtl="0" eaLnBrk="1" latinLnBrk="0" hangingPunct="1">
              <a:spcBef>
                <a:spcPct val="20000"/>
              </a:spcBef>
              <a:buFont typeface="Arial"/>
              <a:buChar char="•"/>
              <a:defRPr sz="1500" kern="1200">
                <a:solidFill>
                  <a:schemeClr val="tx1"/>
                </a:solidFill>
                <a:latin typeface="+mn-lt"/>
                <a:ea typeface="+mn-ea"/>
                <a:cs typeface="+mn-cs"/>
              </a:defRPr>
            </a:lvl8pPr>
            <a:lvl9pPr marL="2914534" indent="-171443"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dirty="0"/>
              <a:t>In the coming future, the Internet of Things (</a:t>
            </a:r>
            <a:r>
              <a:rPr lang="en-US" sz="1600" dirty="0" err="1"/>
              <a:t>IoT</a:t>
            </a:r>
            <a:r>
              <a:rPr lang="en-US" sz="1600" dirty="0"/>
              <a:t>) will enable billions of smart devices which would sense, respond, communicate and share data. Blockchain technology along with IOT devices will help to organize, coordinate and secure a true peer-to-peer power grid</a:t>
            </a:r>
          </a:p>
          <a:p>
            <a:r>
              <a:rPr lang="en-US" sz="1600" dirty="0"/>
              <a:t>Electricity consumers and producers within a community will be connected through wireless or wired networks in a mesh topology </a:t>
            </a:r>
          </a:p>
          <a:p>
            <a:r>
              <a:rPr lang="en-US" sz="1600" dirty="0" err="1"/>
              <a:t>IoT</a:t>
            </a:r>
            <a:r>
              <a:rPr lang="en-US" sz="1600" dirty="0"/>
              <a:t> based sensors will relay from each node, information regarding energy produced and consumed along the network</a:t>
            </a:r>
          </a:p>
          <a:p>
            <a:r>
              <a:rPr lang="en-US" sz="1600" dirty="0"/>
              <a:t>A “smart metering” of energy can be activated using a blockchain</a:t>
            </a:r>
          </a:p>
          <a:p>
            <a:r>
              <a:rPr lang="en-US" sz="1600" dirty="0"/>
              <a:t>Blockchain would enable a real-time visualization of energy demand and supply </a:t>
            </a:r>
          </a:p>
          <a:p>
            <a:r>
              <a:rPr lang="en-US" sz="1600" dirty="0"/>
              <a:t>Smart contracts will orchestrate business processes to coordinate and close energy purchase agreements/negotiations across energy peers</a:t>
            </a:r>
          </a:p>
          <a:p>
            <a:r>
              <a:rPr lang="en-US" sz="1600" dirty="0"/>
              <a:t>In future, blockchain enabled provenance would renew the trust between end consumers and energy suppliers by allowing consumers to know where their energy comes from</a:t>
            </a:r>
          </a:p>
          <a:p>
            <a:pPr marL="0" indent="0">
              <a:buNone/>
            </a:pPr>
            <a:endParaRPr lang="en-US" sz="1600" b="1" dirty="0"/>
          </a:p>
          <a:p>
            <a:pPr marL="0" indent="0">
              <a:buNone/>
            </a:pPr>
            <a:endParaRPr lang="en-US" sz="1600" b="1" dirty="0"/>
          </a:p>
          <a:p>
            <a:pPr marL="457200" indent="-457200">
              <a:buFont typeface="+mj-lt"/>
              <a:buAutoNum type="arabicPeriod"/>
            </a:pPr>
            <a:endParaRPr lang="en-US" sz="1600" b="1" dirty="0"/>
          </a:p>
          <a:p>
            <a:pPr marL="457200" indent="-457200">
              <a:buFont typeface="+mj-lt"/>
              <a:buAutoNum type="arabicPeriod"/>
            </a:pPr>
            <a:endParaRPr lang="en-US" sz="1600" b="1" dirty="0"/>
          </a:p>
          <a:p>
            <a:pPr marL="457200" indent="-457200">
              <a:buFont typeface="+mj-lt"/>
              <a:buAutoNum type="arabicPeriod"/>
            </a:pPr>
            <a:endParaRPr lang="en-US" sz="1600" b="1" dirty="0"/>
          </a:p>
          <a:p>
            <a:pPr marL="457200" indent="-457200">
              <a:buFont typeface="+mj-lt"/>
              <a:buAutoNum type="arabicPeriod"/>
            </a:pPr>
            <a:endParaRPr lang="en-US" sz="1600" b="1" dirty="0"/>
          </a:p>
        </p:txBody>
      </p:sp>
    </p:spTree>
    <p:extLst>
      <p:ext uri="{BB962C8B-B14F-4D97-AF65-F5344CB8AC3E}">
        <p14:creationId xmlns:p14="http://schemas.microsoft.com/office/powerpoint/2010/main" val="2893785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149" y="51489"/>
            <a:ext cx="8784724" cy="461665"/>
          </a:xfrm>
        </p:spPr>
        <p:txBody>
          <a:bodyPr/>
          <a:lstStyle/>
          <a:p>
            <a:pPr marL="173824" indent="-173824">
              <a:buClr>
                <a:srgbClr val="00B0F0"/>
              </a:buClr>
            </a:pPr>
            <a:r>
              <a:rPr lang="en-GB" sz="2400" spc="300" dirty="0">
                <a:solidFill>
                  <a:schemeClr val="tx1"/>
                </a:solidFill>
                <a:cs typeface="Arabic Typesetting" panose="03020402040406030203" pitchFamily="66" charset="-78"/>
              </a:rPr>
              <a:t>Blockchain IOT – </a:t>
            </a:r>
            <a:r>
              <a:rPr lang="en-GB" sz="2000" spc="300" dirty="0">
                <a:solidFill>
                  <a:schemeClr val="tx1"/>
                </a:solidFill>
                <a:cs typeface="Arabic Typesetting" panose="03020402040406030203" pitchFamily="66" charset="-78"/>
              </a:rPr>
              <a:t>Reinventing existing Power Grids</a:t>
            </a:r>
            <a:endParaRPr lang="en-US" sz="2000" spc="300" dirty="0">
              <a:solidFill>
                <a:schemeClr val="tx1"/>
              </a:solidFill>
              <a:cs typeface="Arabic Typesetting" panose="03020402040406030203" pitchFamily="66" charset="-78"/>
            </a:endParaRPr>
          </a:p>
        </p:txBody>
      </p:sp>
      <p:sp>
        <p:nvSpPr>
          <p:cNvPr id="5" name="Content Placeholder 4"/>
          <p:cNvSpPr>
            <a:spLocks noGrp="1"/>
          </p:cNvSpPr>
          <p:nvPr>
            <p:ph idx="1"/>
          </p:nvPr>
        </p:nvSpPr>
        <p:spPr>
          <a:xfrm>
            <a:off x="95250" y="858723"/>
            <a:ext cx="8591550" cy="3982646"/>
          </a:xfrm>
        </p:spPr>
        <p:txBody>
          <a:bodyPr>
            <a:normAutofit/>
          </a:bodyPr>
          <a:lstStyle/>
          <a:p>
            <a:pPr marL="0" indent="0">
              <a:buNone/>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GB" sz="1600" b="1" dirty="0"/>
          </a:p>
          <a:p>
            <a:pPr marL="457200" indent="-457200">
              <a:buFont typeface="+mj-lt"/>
              <a:buAutoNum type="arabicPeriod"/>
            </a:pPr>
            <a:endParaRPr lang="en-US" sz="1600" b="1" dirty="0"/>
          </a:p>
          <a:p>
            <a:pPr marL="457200" indent="-457200">
              <a:buFont typeface="+mj-lt"/>
              <a:buAutoNum type="arabicPeriod"/>
            </a:pPr>
            <a:endParaRPr lang="en-US" sz="1600" b="1" dirty="0"/>
          </a:p>
        </p:txBody>
      </p:sp>
      <p:sp>
        <p:nvSpPr>
          <p:cNvPr id="9" name="Content Placeholder 4"/>
          <p:cNvSpPr txBox="1">
            <a:spLocks/>
          </p:cNvSpPr>
          <p:nvPr/>
        </p:nvSpPr>
        <p:spPr>
          <a:xfrm>
            <a:off x="5182978" y="746663"/>
            <a:ext cx="3961022" cy="4177761"/>
          </a:xfrm>
          <a:prstGeom prst="rect">
            <a:avLst/>
          </a:prstGeom>
        </p:spPr>
        <p:txBody>
          <a:bodyPr lIns="45720" tIns="45720" rIns="45720" bIns="45720" anchor="t" anchorCtr="0">
            <a:normAutofit fontScale="85000" lnSpcReduction="10000"/>
          </a:bodyPr>
          <a:lstStyle>
            <a:lvl1pPr marL="173824" indent="-173824" algn="l" defTabSz="342886" rtl="0" eaLnBrk="1" latinLnBrk="0" hangingPunct="1">
              <a:spcBef>
                <a:spcPts val="450"/>
              </a:spcBef>
              <a:buClr>
                <a:srgbClr val="00B0F0"/>
              </a:buClr>
              <a:buFont typeface="Wingdings" pitchFamily="2" charset="2"/>
              <a:buChar char="§"/>
              <a:defRPr kumimoji="0" lang="en-US" sz="2400" b="0" i="0" u="none" strike="noStrike" kern="1200" cap="none" spc="0" normalizeH="0" baseline="0" noProof="0">
                <a:ln>
                  <a:noFill/>
                </a:ln>
                <a:solidFill>
                  <a:schemeClr val="accent2"/>
                </a:solidFill>
                <a:effectLst/>
                <a:uLnTx/>
                <a:uFillTx/>
                <a:latin typeface="+mn-lt"/>
                <a:ea typeface="+mn-ea"/>
                <a:cs typeface="Arial"/>
              </a:defRPr>
            </a:lvl1pPr>
            <a:lvl2pPr marL="557190" indent="-214304" algn="l" defTabSz="342886" rtl="0" eaLnBrk="1" latinLnBrk="0" hangingPunct="1">
              <a:spcBef>
                <a:spcPts val="450"/>
              </a:spcBef>
              <a:buClr>
                <a:srgbClr val="00B0F0"/>
              </a:buClr>
              <a:buFont typeface="Wingdings" pitchFamily="2" charset="2"/>
              <a:buChar char="§"/>
              <a:defRPr kumimoji="0" lang="en-US" sz="2000" b="0" i="0" u="none" strike="noStrike" kern="1200" cap="none" spc="0" normalizeH="0" baseline="0" noProof="0">
                <a:ln>
                  <a:noFill/>
                </a:ln>
                <a:solidFill>
                  <a:schemeClr val="accent2"/>
                </a:solidFill>
                <a:effectLst/>
                <a:uLnTx/>
                <a:uFillTx/>
                <a:latin typeface="+mn-lt"/>
                <a:ea typeface="+mn-ea"/>
                <a:cs typeface="+mn-cs"/>
              </a:defRPr>
            </a:lvl2pPr>
            <a:lvl3pPr marL="857216" indent="-171443" algn="l" defTabSz="342886" rtl="0" eaLnBrk="1" latinLnBrk="0" hangingPunct="1">
              <a:spcBef>
                <a:spcPts val="450"/>
              </a:spcBef>
              <a:buClr>
                <a:srgbClr val="00B0F0"/>
              </a:buClr>
              <a:buFont typeface="Wingdings" pitchFamily="2" charset="2"/>
              <a:buChar char="§"/>
              <a:defRPr kumimoji="0" lang="en-US" sz="1400" b="0" i="0" u="none" strike="noStrike" kern="1200" cap="none" spc="0" normalizeH="0" baseline="0" noProof="0">
                <a:ln>
                  <a:noFill/>
                </a:ln>
                <a:solidFill>
                  <a:schemeClr val="accent2"/>
                </a:solidFill>
                <a:effectLst/>
                <a:uLnTx/>
                <a:uFillTx/>
                <a:latin typeface="+mn-lt"/>
                <a:ea typeface="+mn-ea"/>
                <a:cs typeface="+mn-cs"/>
              </a:defRPr>
            </a:lvl3pPr>
            <a:lvl4pPr marL="1200102" indent="-171443" algn="l" defTabSz="342886" rtl="0" eaLnBrk="1" latinLnBrk="0" hangingPunct="1">
              <a:spcBef>
                <a:spcPts val="450"/>
              </a:spcBef>
              <a:buClr>
                <a:srgbClr val="00B0F0"/>
              </a:buClr>
              <a:buFont typeface="Wingdings" pitchFamily="2" charset="2"/>
              <a:buChar char="§"/>
              <a:defRPr kumimoji="0" lang="en-US" sz="1200" b="0" i="0" u="none" strike="noStrike" kern="1200" cap="none" spc="0" normalizeH="0" baseline="0" noProof="0">
                <a:ln>
                  <a:noFill/>
                </a:ln>
                <a:solidFill>
                  <a:schemeClr val="accent2"/>
                </a:solidFill>
                <a:effectLst/>
                <a:uLnTx/>
                <a:uFillTx/>
                <a:latin typeface="+mn-lt"/>
                <a:ea typeface="+mn-ea"/>
                <a:cs typeface="+mn-cs"/>
              </a:defRPr>
            </a:lvl4pPr>
            <a:lvl5pPr marL="1542989" indent="-171443" algn="l" defTabSz="342886" rtl="0" eaLnBrk="1" latinLnBrk="0" hangingPunct="1">
              <a:spcBef>
                <a:spcPts val="450"/>
              </a:spcBef>
              <a:buClr>
                <a:srgbClr val="00B0F0"/>
              </a:buClr>
              <a:buFont typeface="Wingdings" pitchFamily="2" charset="2"/>
              <a:buChar char="§"/>
              <a:defRPr kumimoji="0" lang="en-US" sz="1100" b="0" i="0" u="none" strike="noStrike" kern="1200" cap="none" spc="0" normalizeH="0" baseline="0" noProof="0">
                <a:ln>
                  <a:noFill/>
                </a:ln>
                <a:solidFill>
                  <a:schemeClr val="accent2"/>
                </a:solidFill>
                <a:effectLst/>
                <a:uLnTx/>
                <a:uFillTx/>
                <a:latin typeface="+mn-lt"/>
                <a:ea typeface="+mn-ea"/>
                <a:cs typeface="+mn-cs"/>
              </a:defRPr>
            </a:lvl5pPr>
            <a:lvl6pPr marL="1885874" indent="-171443" algn="l" defTabSz="342886" rtl="0" eaLnBrk="1" latinLnBrk="0" hangingPunct="1">
              <a:spcBef>
                <a:spcPct val="20000"/>
              </a:spcBef>
              <a:buFont typeface="Arial"/>
              <a:buChar char="•"/>
              <a:defRPr sz="1500" kern="1200">
                <a:solidFill>
                  <a:schemeClr val="tx1"/>
                </a:solidFill>
                <a:latin typeface="+mn-lt"/>
                <a:ea typeface="+mn-ea"/>
                <a:cs typeface="+mn-cs"/>
              </a:defRPr>
            </a:lvl6pPr>
            <a:lvl7pPr marL="2228761" indent="-171443" algn="l" defTabSz="342886" rtl="0" eaLnBrk="1" latinLnBrk="0" hangingPunct="1">
              <a:spcBef>
                <a:spcPct val="20000"/>
              </a:spcBef>
              <a:buFont typeface="Arial"/>
              <a:buChar char="•"/>
              <a:defRPr sz="1500" kern="1200">
                <a:solidFill>
                  <a:schemeClr val="tx1"/>
                </a:solidFill>
                <a:latin typeface="+mn-lt"/>
                <a:ea typeface="+mn-ea"/>
                <a:cs typeface="+mn-cs"/>
              </a:defRPr>
            </a:lvl7pPr>
            <a:lvl8pPr marL="2571648" indent="-171443" algn="l" defTabSz="342886" rtl="0" eaLnBrk="1" latinLnBrk="0" hangingPunct="1">
              <a:spcBef>
                <a:spcPct val="20000"/>
              </a:spcBef>
              <a:buFont typeface="Arial"/>
              <a:buChar char="•"/>
              <a:defRPr sz="1500" kern="1200">
                <a:solidFill>
                  <a:schemeClr val="tx1"/>
                </a:solidFill>
                <a:latin typeface="+mn-lt"/>
                <a:ea typeface="+mn-ea"/>
                <a:cs typeface="+mn-cs"/>
              </a:defRPr>
            </a:lvl8pPr>
            <a:lvl9pPr marL="2914534" indent="-171443"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2100" dirty="0"/>
              <a:t>Power poles can be made smart things using IOT</a:t>
            </a:r>
          </a:p>
          <a:p>
            <a:r>
              <a:rPr lang="en-US" sz="2100" dirty="0"/>
              <a:t>Each pole can publish and report its state on a blockchain</a:t>
            </a:r>
          </a:p>
          <a:p>
            <a:r>
              <a:rPr lang="en-US" sz="2100" dirty="0"/>
              <a:t>If a pole should catch fire or begin to tip/fall, it would generate an incident report in real time and blockchain event  generation would notify a repair crew to prompt quick fixing</a:t>
            </a:r>
          </a:p>
          <a:p>
            <a:r>
              <a:rPr lang="en-US" sz="2100" dirty="0"/>
              <a:t>A mesh network of smart devices can be reconfigured using blockchain smart contracts to adjust for bandwidth/capacity/outage, thereby resisting any power supply interruption </a:t>
            </a:r>
          </a:p>
          <a:p>
            <a:pPr marL="0" indent="0">
              <a:buNone/>
            </a:pPr>
            <a:endParaRPr lang="en-US" sz="1600" b="1" dirty="0"/>
          </a:p>
          <a:p>
            <a:pPr marL="0" indent="0">
              <a:buNone/>
            </a:pPr>
            <a:endParaRPr lang="en-US" sz="1600" b="1" dirty="0"/>
          </a:p>
          <a:p>
            <a:pPr marL="457200" indent="-457200">
              <a:buFont typeface="+mj-lt"/>
              <a:buAutoNum type="arabicPeriod"/>
            </a:pPr>
            <a:endParaRPr lang="en-US" sz="1600" b="1" dirty="0"/>
          </a:p>
          <a:p>
            <a:pPr marL="457200" indent="-457200">
              <a:buFont typeface="+mj-lt"/>
              <a:buAutoNum type="arabicPeriod"/>
            </a:pPr>
            <a:endParaRPr lang="en-US" sz="1600" b="1" dirty="0"/>
          </a:p>
          <a:p>
            <a:pPr marL="457200" indent="-457200">
              <a:buFont typeface="+mj-lt"/>
              <a:buAutoNum type="arabicPeriod"/>
            </a:pPr>
            <a:endParaRPr lang="en-US" sz="1600" b="1" dirty="0"/>
          </a:p>
        </p:txBody>
      </p:sp>
      <p:pic>
        <p:nvPicPr>
          <p:cNvPr id="2" name="Picture 1"/>
          <p:cNvPicPr>
            <a:picLocks noChangeAspect="1"/>
          </p:cNvPicPr>
          <p:nvPr/>
        </p:nvPicPr>
        <p:blipFill>
          <a:blip r:embed="rId3"/>
          <a:stretch>
            <a:fillRect/>
          </a:stretch>
        </p:blipFill>
        <p:spPr>
          <a:xfrm>
            <a:off x="163150" y="746664"/>
            <a:ext cx="4951928" cy="2952750"/>
          </a:xfrm>
          <a:prstGeom prst="rect">
            <a:avLst/>
          </a:prstGeom>
        </p:spPr>
      </p:pic>
      <p:sp>
        <p:nvSpPr>
          <p:cNvPr id="8" name="Text Placeholder 1"/>
          <p:cNvSpPr txBox="1">
            <a:spLocks/>
          </p:cNvSpPr>
          <p:nvPr/>
        </p:nvSpPr>
        <p:spPr>
          <a:xfrm>
            <a:off x="273405" y="3778511"/>
            <a:ext cx="4136669" cy="1658695"/>
          </a:xfrm>
          <a:prstGeom prst="rect">
            <a:avLst/>
          </a:prstGeom>
        </p:spPr>
        <p:txBody>
          <a:bodyPr/>
          <a:lstStyle>
            <a:lvl1pPr marL="173824" indent="-173824" algn="l" defTabSz="342886" rtl="0" eaLnBrk="1" latinLnBrk="0" hangingPunct="1">
              <a:spcBef>
                <a:spcPts val="450"/>
              </a:spcBef>
              <a:buClr>
                <a:srgbClr val="00B0F0"/>
              </a:buClr>
              <a:buFont typeface="Wingdings" pitchFamily="2" charset="2"/>
              <a:buChar char="§"/>
              <a:defRPr kumimoji="0" lang="en-US" sz="1500" b="0" i="0" u="none" strike="noStrike" kern="1200" cap="none" spc="0" normalizeH="0" baseline="0" noProof="0" dirty="0" smtClean="0">
                <a:ln>
                  <a:noFill/>
                </a:ln>
                <a:solidFill>
                  <a:schemeClr val="accent2"/>
                </a:solidFill>
                <a:effectLst/>
                <a:uLnTx/>
                <a:uFillTx/>
                <a:latin typeface="+mn-lt"/>
                <a:ea typeface="+mn-ea"/>
                <a:cs typeface="Arial"/>
              </a:defRPr>
            </a:lvl1pPr>
            <a:lvl2pPr marL="557190" indent="-214304" algn="l" defTabSz="342886" rtl="0" eaLnBrk="1" latinLnBrk="0" hangingPunct="1">
              <a:spcBef>
                <a:spcPts val="450"/>
              </a:spcBef>
              <a:buClr>
                <a:srgbClr val="00B0F0"/>
              </a:buClr>
              <a:buFont typeface="Wingdings" pitchFamily="2" charset="2"/>
              <a:buChar char="§"/>
              <a:defRPr kumimoji="0" lang="en-US" sz="1350" b="0" i="0" u="none" strike="noStrike" kern="1200" cap="none" spc="0" normalizeH="0" baseline="0" noProof="0" dirty="0" smtClean="0">
                <a:ln>
                  <a:noFill/>
                </a:ln>
                <a:solidFill>
                  <a:schemeClr val="accent2"/>
                </a:solidFill>
                <a:effectLst/>
                <a:uLnTx/>
                <a:uFillTx/>
                <a:latin typeface="+mn-lt"/>
                <a:ea typeface="+mn-ea"/>
                <a:cs typeface="+mn-cs"/>
              </a:defRPr>
            </a:lvl2pPr>
            <a:lvl3pPr marL="857216" indent="-171443" algn="l" defTabSz="342886" rtl="0" eaLnBrk="1" latinLnBrk="0" hangingPunct="1">
              <a:spcBef>
                <a:spcPts val="450"/>
              </a:spcBef>
              <a:buClr>
                <a:srgbClr val="00B0F0"/>
              </a:buClr>
              <a:buFont typeface="Wingdings" pitchFamily="2" charset="2"/>
              <a:buChar char="§"/>
              <a:defRPr kumimoji="0" lang="en-US" sz="900" b="0" i="0" u="none" strike="noStrike" kern="1200" cap="none" spc="0" normalizeH="0" baseline="0" noProof="0" dirty="0" smtClean="0">
                <a:ln>
                  <a:noFill/>
                </a:ln>
                <a:solidFill>
                  <a:schemeClr val="accent2"/>
                </a:solidFill>
                <a:effectLst/>
                <a:uLnTx/>
                <a:uFillTx/>
                <a:latin typeface="+mn-lt"/>
                <a:ea typeface="+mn-ea"/>
                <a:cs typeface="+mn-cs"/>
              </a:defRPr>
            </a:lvl3pPr>
            <a:lvl4pPr marL="1200102" indent="-171443" algn="l" defTabSz="342886" rtl="0" eaLnBrk="1" latinLnBrk="0" hangingPunct="1">
              <a:spcBef>
                <a:spcPts val="450"/>
              </a:spcBef>
              <a:buClr>
                <a:srgbClr val="00B0F0"/>
              </a:buClr>
              <a:buFont typeface="Wingdings" pitchFamily="2" charset="2"/>
              <a:buChar char="§"/>
              <a:defRPr kumimoji="0" lang="en-US" sz="825" b="0" i="0" u="none" strike="noStrike" kern="1200" cap="none" spc="0" normalizeH="0" baseline="0" noProof="0" dirty="0" smtClean="0">
                <a:ln>
                  <a:noFill/>
                </a:ln>
                <a:solidFill>
                  <a:schemeClr val="accent2"/>
                </a:solidFill>
                <a:effectLst/>
                <a:uLnTx/>
                <a:uFillTx/>
                <a:latin typeface="+mn-lt"/>
                <a:ea typeface="+mn-ea"/>
                <a:cs typeface="+mn-cs"/>
              </a:defRPr>
            </a:lvl4pPr>
            <a:lvl5pPr marL="1542989" indent="-171443" algn="l" defTabSz="342886" rtl="0" eaLnBrk="1" latinLnBrk="0" hangingPunct="1">
              <a:spcBef>
                <a:spcPts val="450"/>
              </a:spcBef>
              <a:buClr>
                <a:srgbClr val="00B0F0"/>
              </a:buClr>
              <a:buFont typeface="Wingdings" pitchFamily="2" charset="2"/>
              <a:buChar char="§"/>
              <a:defRPr kumimoji="0" lang="en-US" sz="788" b="0" i="0" u="none" strike="noStrike" kern="1200" cap="none" spc="0" normalizeH="0" baseline="0" noProof="0" dirty="0">
                <a:ln>
                  <a:noFill/>
                </a:ln>
                <a:solidFill>
                  <a:schemeClr val="accent2"/>
                </a:solidFill>
                <a:effectLst/>
                <a:uLnTx/>
                <a:uFillTx/>
                <a:latin typeface="+mn-lt"/>
                <a:ea typeface="+mn-ea"/>
                <a:cs typeface="+mn-cs"/>
              </a:defRPr>
            </a:lvl5pPr>
            <a:lvl6pPr marL="1885874" indent="-171443" algn="l" defTabSz="342886" rtl="0" eaLnBrk="1" latinLnBrk="0" hangingPunct="1">
              <a:spcBef>
                <a:spcPct val="20000"/>
              </a:spcBef>
              <a:buFont typeface="Arial"/>
              <a:buChar char="•"/>
              <a:defRPr sz="1500" kern="1200">
                <a:solidFill>
                  <a:schemeClr val="tx1"/>
                </a:solidFill>
                <a:latin typeface="+mn-lt"/>
                <a:ea typeface="+mn-ea"/>
                <a:cs typeface="+mn-cs"/>
              </a:defRPr>
            </a:lvl6pPr>
            <a:lvl7pPr marL="2228761" indent="-171443" algn="l" defTabSz="342886" rtl="0" eaLnBrk="1" latinLnBrk="0" hangingPunct="1">
              <a:spcBef>
                <a:spcPct val="20000"/>
              </a:spcBef>
              <a:buFont typeface="Arial"/>
              <a:buChar char="•"/>
              <a:defRPr sz="1500" kern="1200">
                <a:solidFill>
                  <a:schemeClr val="tx1"/>
                </a:solidFill>
                <a:latin typeface="+mn-lt"/>
                <a:ea typeface="+mn-ea"/>
                <a:cs typeface="+mn-cs"/>
              </a:defRPr>
            </a:lvl7pPr>
            <a:lvl8pPr marL="2571648" indent="-171443" algn="l" defTabSz="342886" rtl="0" eaLnBrk="1" latinLnBrk="0" hangingPunct="1">
              <a:spcBef>
                <a:spcPct val="20000"/>
              </a:spcBef>
              <a:buFont typeface="Arial"/>
              <a:buChar char="•"/>
              <a:defRPr sz="1500" kern="1200">
                <a:solidFill>
                  <a:schemeClr val="tx1"/>
                </a:solidFill>
                <a:latin typeface="+mn-lt"/>
                <a:ea typeface="+mn-ea"/>
                <a:cs typeface="+mn-cs"/>
              </a:defRPr>
            </a:lvl8pPr>
            <a:lvl9pPr marL="2914534" indent="-171443"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2000" dirty="0">
                <a:solidFill>
                  <a:schemeClr val="bg2"/>
                </a:solidFill>
                <a:latin typeface="Arial Narrow" panose="020B0606020202030204" pitchFamily="34" charset="0"/>
              </a:rPr>
              <a:t>In some parts of the world it takes more than a day to identify, reach and fix a pole that snapped off from the grid!</a:t>
            </a:r>
          </a:p>
        </p:txBody>
      </p:sp>
    </p:spTree>
    <p:extLst>
      <p:ext uri="{BB962C8B-B14F-4D97-AF65-F5344CB8AC3E}">
        <p14:creationId xmlns:p14="http://schemas.microsoft.com/office/powerpoint/2010/main" val="414201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384313"/>
            <a:ext cx="7997687" cy="238539"/>
          </a:xfrm>
        </p:spPr>
        <p:txBody>
          <a:bodyPr/>
          <a:lstStyle/>
          <a:p>
            <a:r>
              <a:rPr lang="en-US" dirty="0"/>
              <a:t>Sample </a:t>
            </a:r>
            <a:r>
              <a:rPr lang="en-US" dirty="0" err="1"/>
              <a:t>Usecase</a:t>
            </a:r>
            <a:r>
              <a:rPr lang="en-US" dirty="0"/>
              <a:t> : Energy Supply/Consumption Reconciliation</a:t>
            </a:r>
            <a:br>
              <a:rPr lang="en-US" dirty="0"/>
            </a:br>
            <a:endParaRPr lang="en-US" dirty="0"/>
          </a:p>
        </p:txBody>
      </p:sp>
      <p:sp>
        <p:nvSpPr>
          <p:cNvPr id="5" name="Content Placeholder 4"/>
          <p:cNvSpPr>
            <a:spLocks noGrp="1"/>
          </p:cNvSpPr>
          <p:nvPr>
            <p:ph idx="1"/>
          </p:nvPr>
        </p:nvSpPr>
        <p:spPr/>
        <p:txBody>
          <a:bodyPr>
            <a:normAutofit/>
          </a:bodyPr>
          <a:lstStyle/>
          <a:p>
            <a:r>
              <a:rPr lang="en-US" dirty="0"/>
              <a:t>In UK, there are many </a:t>
            </a:r>
            <a:r>
              <a:rPr lang="en-US" b="1" dirty="0"/>
              <a:t>Electricity Generation companies </a:t>
            </a:r>
            <a:r>
              <a:rPr lang="en-US" dirty="0"/>
              <a:t>who supply to the Grid and there are many </a:t>
            </a:r>
            <a:r>
              <a:rPr lang="en-US" b="1" dirty="0"/>
              <a:t>Distribution Companies </a:t>
            </a:r>
            <a:r>
              <a:rPr lang="en-US" dirty="0"/>
              <a:t>who Distribute Electricity to the end consumers. They get into commercial agreements.</a:t>
            </a:r>
          </a:p>
          <a:p>
            <a:r>
              <a:rPr lang="en-US" dirty="0"/>
              <a:t>The electricity supply and consumption is in real time and will not be balanced according to the predetermined agreement between these Generation and Distribution companies. </a:t>
            </a:r>
          </a:p>
          <a:p>
            <a:r>
              <a:rPr lang="en-US" dirty="0"/>
              <a:t>This requires a reconciliation process which sometimes take 6 months for the commercial settlement.</a:t>
            </a:r>
          </a:p>
          <a:p>
            <a:r>
              <a:rPr lang="en-US" dirty="0" err="1"/>
              <a:t>IoT</a:t>
            </a:r>
            <a:r>
              <a:rPr lang="en-US" dirty="0"/>
              <a:t> devices can be installed by the Generation and Distribution companies on the Grid which record their data on the Blockchain.</a:t>
            </a:r>
          </a:p>
          <a:p>
            <a:r>
              <a:rPr lang="en-US" dirty="0"/>
              <a:t>The Smart Contracts on the Blockchain automate the reconciliation and settlement process.</a:t>
            </a:r>
          </a:p>
          <a:p>
            <a:endParaRPr lang="en-US" dirty="0"/>
          </a:p>
          <a:p>
            <a:endParaRPr lang="en-US" dirty="0"/>
          </a:p>
        </p:txBody>
      </p:sp>
    </p:spTree>
    <p:extLst>
      <p:ext uri="{BB962C8B-B14F-4D97-AF65-F5344CB8AC3E}">
        <p14:creationId xmlns:p14="http://schemas.microsoft.com/office/powerpoint/2010/main" val="3711292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Usecases</a:t>
            </a:r>
            <a:endParaRPr lang="en-US" dirty="0"/>
          </a:p>
        </p:txBody>
      </p:sp>
      <p:sp>
        <p:nvSpPr>
          <p:cNvPr id="3" name="Content Placeholder 2"/>
          <p:cNvSpPr>
            <a:spLocks noGrp="1"/>
          </p:cNvSpPr>
          <p:nvPr>
            <p:ph idx="1"/>
          </p:nvPr>
        </p:nvSpPr>
        <p:spPr/>
        <p:txBody>
          <a:bodyPr/>
          <a:lstStyle/>
          <a:p>
            <a:r>
              <a:rPr lang="en-US" dirty="0">
                <a:hlinkClick r:id="rId2"/>
              </a:rPr>
              <a:t>https://www2.deloitte.com/uk/en/pages/energy-and-resources/articles/blockchain-applications-in-energy-trading.html</a:t>
            </a:r>
            <a:endParaRPr lang="en-US" dirty="0"/>
          </a:p>
          <a:p>
            <a:r>
              <a:rPr lang="en-US" dirty="0">
                <a:hlinkClick r:id="rId3"/>
              </a:rPr>
              <a:t>https://www.navigantresearch.com/research/blockchain-enabled-distributed-energy-trading</a:t>
            </a:r>
            <a:endParaRPr lang="en-US" dirty="0"/>
          </a:p>
          <a:p>
            <a:endParaRPr lang="en-US" dirty="0"/>
          </a:p>
        </p:txBody>
      </p:sp>
    </p:spTree>
    <p:extLst>
      <p:ext uri="{BB962C8B-B14F-4D97-AF65-F5344CB8AC3E}">
        <p14:creationId xmlns:p14="http://schemas.microsoft.com/office/powerpoint/2010/main" val="1191615274"/>
      </p:ext>
    </p:extLst>
  </p:cSld>
  <p:clrMapOvr>
    <a:masterClrMapping/>
  </p:clrMapOvr>
</p:sld>
</file>

<file path=ppt/theme/theme1.xml><?xml version="1.0" encoding="utf-8"?>
<a:theme xmlns:a="http://schemas.openxmlformats.org/drawingml/2006/main" name="Wipro Branding 2014 - 16X9">
  <a:themeElements>
    <a:clrScheme name="Wipro Template 2014">
      <a:dk1>
        <a:sysClr val="windowText" lastClr="000000"/>
      </a:dk1>
      <a:lt1>
        <a:srgbClr val="FFFFFF"/>
      </a:lt1>
      <a:dk2>
        <a:srgbClr val="00B0F0"/>
      </a:dk2>
      <a:lt2>
        <a:srgbClr val="0070C0"/>
      </a:lt2>
      <a:accent1>
        <a:srgbClr val="AAABB8"/>
      </a:accent1>
      <a:accent2>
        <a:srgbClr val="4D4E5C"/>
      </a:accent2>
      <a:accent3>
        <a:srgbClr val="FFC000"/>
      </a:accent3>
      <a:accent4>
        <a:srgbClr val="F37441"/>
      </a:accent4>
      <a:accent5>
        <a:srgbClr val="00B050"/>
      </a:accent5>
      <a:accent6>
        <a:srgbClr val="CBD42D"/>
      </a:accent6>
      <a:hlink>
        <a:srgbClr val="1E1E24"/>
      </a:hlink>
      <a:folHlink>
        <a:srgbClr val="131317"/>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3175">
          <a:solidFill>
            <a:schemeClr val="accent2"/>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Wipro Branding 2014 - 16X9" id="{7B6E9427-5A2F-4642-8A84-FB8358725317}" vid="{3EB4EB20-39A3-4E27-AE2A-4E2491EA6E15}"/>
    </a:ext>
  </a:extLst>
</a:theme>
</file>

<file path=ppt/theme/theme2.xml><?xml version="1.0" encoding="utf-8"?>
<a:theme xmlns:a="http://schemas.openxmlformats.org/drawingml/2006/main" name="blank">
  <a:themeElements>
    <a:clrScheme name="Wipro PPT Colors 2012">
      <a:dk1>
        <a:sysClr val="windowText" lastClr="000000"/>
      </a:dk1>
      <a:lt1>
        <a:sysClr val="window" lastClr="FFFFFF"/>
      </a:lt1>
      <a:dk2>
        <a:srgbClr val="37302A"/>
      </a:dk2>
      <a:lt2>
        <a:srgbClr val="A7E8FF"/>
      </a:lt2>
      <a:accent1>
        <a:srgbClr val="00B0F0"/>
      </a:accent1>
      <a:accent2>
        <a:srgbClr val="39B3E9"/>
      </a:accent2>
      <a:accent3>
        <a:srgbClr val="0287CA"/>
      </a:accent3>
      <a:accent4>
        <a:srgbClr val="595959"/>
      </a:accent4>
      <a:accent5>
        <a:srgbClr val="A6A1A4"/>
      </a:accent5>
      <a:accent6>
        <a:srgbClr val="0070C0"/>
      </a:accent6>
      <a:hlink>
        <a:srgbClr val="6A6468"/>
      </a:hlink>
      <a:folHlink>
        <a:srgbClr val="00B0F0"/>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3.xml><?xml version="1.0" encoding="utf-8"?>
<a:theme xmlns:a="http://schemas.openxmlformats.org/drawingml/2006/main" name="Wipro 2014 PPT Theme">
  <a:themeElements>
    <a:clrScheme name="Wipro Template 2014">
      <a:dk1>
        <a:sysClr val="windowText" lastClr="000000"/>
      </a:dk1>
      <a:lt1>
        <a:srgbClr val="FFFFFF"/>
      </a:lt1>
      <a:dk2>
        <a:srgbClr val="00B0F0"/>
      </a:dk2>
      <a:lt2>
        <a:srgbClr val="0070C0"/>
      </a:lt2>
      <a:accent1>
        <a:srgbClr val="AAABB8"/>
      </a:accent1>
      <a:accent2>
        <a:srgbClr val="4D4E5C"/>
      </a:accent2>
      <a:accent3>
        <a:srgbClr val="FFC000"/>
      </a:accent3>
      <a:accent4>
        <a:srgbClr val="F37441"/>
      </a:accent4>
      <a:accent5>
        <a:srgbClr val="00B050"/>
      </a:accent5>
      <a:accent6>
        <a:srgbClr val="CBD42D"/>
      </a:accent6>
      <a:hlink>
        <a:srgbClr val="1E1E24"/>
      </a:hlink>
      <a:folHlink>
        <a:srgbClr val="131317"/>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28575">
          <a:solidFill>
            <a:srgbClr val="93E2FF"/>
          </a:solidFill>
          <a:headEnd type="oval" w="med" len="med"/>
          <a:tailEnd type="oval"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Wipro 2014 PPT Theme" id="{D47BB75D-F7AB-409B-9BD9-5C24DE1B9928}" vid="{A9D112A1-4866-47ED-B931-DF069521F4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Wipro Branding 2014 - 16X9</Template>
  <TotalTime>13842</TotalTime>
  <Words>2504</Words>
  <Application>Microsoft Office PowerPoint</Application>
  <PresentationFormat>On-screen Show (16:9)</PresentationFormat>
  <Paragraphs>294</Paragraphs>
  <Slides>37</Slides>
  <Notes>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37</vt:i4>
      </vt:variant>
    </vt:vector>
  </HeadingPairs>
  <TitlesOfParts>
    <vt:vector size="52" baseType="lpstr">
      <vt:lpstr>Arabic Typesetting</vt:lpstr>
      <vt:lpstr>Arial</vt:lpstr>
      <vt:lpstr>Arial Black</vt:lpstr>
      <vt:lpstr>Arial Narrow</vt:lpstr>
      <vt:lpstr>Avenir Next Medium</vt:lpstr>
      <vt:lpstr>Calibri</vt:lpstr>
      <vt:lpstr>Calibri Light</vt:lpstr>
      <vt:lpstr>Century Gothic</vt:lpstr>
      <vt:lpstr>Gill Sans MT</vt:lpstr>
      <vt:lpstr>Webdings</vt:lpstr>
      <vt:lpstr>Wingdings</vt:lpstr>
      <vt:lpstr>Wipro Branding 2014 - 16X9</vt:lpstr>
      <vt:lpstr>blank</vt:lpstr>
      <vt:lpstr>Wipro 2014 PPT Theme</vt:lpstr>
      <vt:lpstr>Office Theme</vt:lpstr>
      <vt:lpstr>PowerPoint Presentation</vt:lpstr>
      <vt:lpstr>From “trusted” human centralized authorities to trustless, decentralized networks</vt:lpstr>
      <vt:lpstr>PowerPoint Presentation</vt:lpstr>
      <vt:lpstr>Smart Grids – leveraging Blockchain IOT</vt:lpstr>
      <vt:lpstr>Combining blockchain with the Internet of Things could enable the negotiation of distributed power transactions   IN</vt:lpstr>
      <vt:lpstr>Blockchain IOT Smart Grids – In Future…</vt:lpstr>
      <vt:lpstr>Blockchain IOT – Reinventing existing Power Grids</vt:lpstr>
      <vt:lpstr>Sample Usecase : Energy Supply/Consumption Reconciliation </vt:lpstr>
      <vt:lpstr>More Usecases</vt:lpstr>
      <vt:lpstr>PowerPoint Presentation</vt:lpstr>
      <vt:lpstr>Characteristics of Usecases where our PoC Solution can Fit</vt:lpstr>
      <vt:lpstr>Building Blocks in our PoC Solution</vt:lpstr>
      <vt:lpstr>IOT sensors integrated with Ethereum Blockchain to – sense,  record data, generate events and trigger action on threshold conditions</vt:lpstr>
      <vt:lpstr>Solution Architecture</vt:lpstr>
      <vt:lpstr>PoC Design</vt:lpstr>
      <vt:lpstr>PoC Design</vt:lpstr>
      <vt:lpstr>Technologies Used</vt:lpstr>
      <vt:lpstr>Technologies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ExpertConnect Team</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Venkatachalam Subramanian</cp:lastModifiedBy>
  <cp:revision>687</cp:revision>
  <dcterms:created xsi:type="dcterms:W3CDTF">2014-09-02T12:06:33Z</dcterms:created>
  <dcterms:modified xsi:type="dcterms:W3CDTF">2016-12-11T14:32:09Z</dcterms:modified>
</cp:coreProperties>
</file>